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69" r:id="rId16"/>
    <p:sldId id="270" r:id="rId17"/>
    <p:sldId id="272" r:id="rId18"/>
    <p:sldId id="275"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BB0FA1-4BFF-4155-8276-815F757640BC}" v="8" dt="2021-05-14T03:28:38.380"/>
    <p1510:client id="{AA7F9AE7-3772-42EA-9C9C-4DDBDDBA60EA}" v="72" dt="2021-05-14T08:49:05.8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00" y="8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o Junichi" userId="2bd8b3552eedd654" providerId="Windows Live" clId="Web-{7BBB0FA1-4BFF-4155-8276-815F757640BC}"/>
    <pc:docChg chg="addSld modSld">
      <pc:chgData name="Anno Junichi" userId="2bd8b3552eedd654" providerId="Windows Live" clId="Web-{7BBB0FA1-4BFF-4155-8276-815F757640BC}" dt="2021-05-14T03:28:38.380" v="3"/>
      <pc:docMkLst>
        <pc:docMk/>
      </pc:docMkLst>
      <pc:sldChg chg="modSp">
        <pc:chgData name="Anno Junichi" userId="2bd8b3552eedd654" providerId="Windows Live" clId="Web-{7BBB0FA1-4BFF-4155-8276-815F757640BC}" dt="2021-05-14T03:28:35.224" v="2" actId="20577"/>
        <pc:sldMkLst>
          <pc:docMk/>
          <pc:sldMk cId="1828811487" sldId="270"/>
        </pc:sldMkLst>
        <pc:spChg chg="mod">
          <ac:chgData name="Anno Junichi" userId="2bd8b3552eedd654" providerId="Windows Live" clId="Web-{7BBB0FA1-4BFF-4155-8276-815F757640BC}" dt="2021-05-14T03:28:35.224" v="2" actId="20577"/>
          <ac:spMkLst>
            <pc:docMk/>
            <pc:sldMk cId="1828811487" sldId="270"/>
            <ac:spMk id="2" creationId="{55386797-443D-47B7-9A4A-0028B0004D15}"/>
          </ac:spMkLst>
        </pc:spChg>
      </pc:sldChg>
      <pc:sldChg chg="new">
        <pc:chgData name="Anno Junichi" userId="2bd8b3552eedd654" providerId="Windows Live" clId="Web-{7BBB0FA1-4BFF-4155-8276-815F757640BC}" dt="2021-05-14T03:28:38.380" v="3"/>
        <pc:sldMkLst>
          <pc:docMk/>
          <pc:sldMk cId="2002252198" sldId="272"/>
        </pc:sldMkLst>
      </pc:sldChg>
    </pc:docChg>
  </pc:docChgLst>
  <pc:docChgLst>
    <pc:chgData name="Anno Junichi" userId="2bd8b3552eedd654" providerId="Windows Live" clId="Web-{93DEECC7-2A41-49EE-9C30-B1DDC6846CB1}"/>
    <pc:docChg chg="addSld modSld">
      <pc:chgData name="Anno Junichi" userId="2bd8b3552eedd654" providerId="Windows Live" clId="Web-{93DEECC7-2A41-49EE-9C30-B1DDC6846CB1}" dt="2021-05-12T09:29:31.576" v="40" actId="14100"/>
      <pc:docMkLst>
        <pc:docMk/>
      </pc:docMkLst>
      <pc:sldChg chg="modSp">
        <pc:chgData name="Anno Junichi" userId="2bd8b3552eedd654" providerId="Windows Live" clId="Web-{93DEECC7-2A41-49EE-9C30-B1DDC6846CB1}" dt="2021-05-12T09:28:14.465" v="7" actId="20577"/>
        <pc:sldMkLst>
          <pc:docMk/>
          <pc:sldMk cId="2128380218" sldId="256"/>
        </pc:sldMkLst>
        <pc:spChg chg="mod">
          <ac:chgData name="Anno Junichi" userId="2bd8b3552eedd654" providerId="Windows Live" clId="Web-{93DEECC7-2A41-49EE-9C30-B1DDC6846CB1}" dt="2021-05-12T09:28:07.887" v="1" actId="20577"/>
          <ac:spMkLst>
            <pc:docMk/>
            <pc:sldMk cId="2128380218" sldId="256"/>
            <ac:spMk id="2" creationId="{00000000-0000-0000-0000-000000000000}"/>
          </ac:spMkLst>
        </pc:spChg>
        <pc:spChg chg="mod">
          <ac:chgData name="Anno Junichi" userId="2bd8b3552eedd654" providerId="Windows Live" clId="Web-{93DEECC7-2A41-49EE-9C30-B1DDC6846CB1}" dt="2021-05-12T09:28:14.465" v="7" actId="20577"/>
          <ac:spMkLst>
            <pc:docMk/>
            <pc:sldMk cId="2128380218" sldId="256"/>
            <ac:spMk id="3" creationId="{00000000-0000-0000-0000-000000000000}"/>
          </ac:spMkLst>
        </pc:spChg>
      </pc:sldChg>
      <pc:sldChg chg="addSp delSp modSp new mod modClrScheme chgLayout">
        <pc:chgData name="Anno Junichi" userId="2bd8b3552eedd654" providerId="Windows Live" clId="Web-{93DEECC7-2A41-49EE-9C30-B1DDC6846CB1}" dt="2021-05-12T09:29:15.904" v="34" actId="20577"/>
        <pc:sldMkLst>
          <pc:docMk/>
          <pc:sldMk cId="1389268039" sldId="257"/>
        </pc:sldMkLst>
        <pc:spChg chg="mod ord">
          <ac:chgData name="Anno Junichi" userId="2bd8b3552eedd654" providerId="Windows Live" clId="Web-{93DEECC7-2A41-49EE-9C30-B1DDC6846CB1}" dt="2021-05-12T09:28:38.981" v="12" actId="20577"/>
          <ac:spMkLst>
            <pc:docMk/>
            <pc:sldMk cId="1389268039" sldId="257"/>
            <ac:spMk id="2" creationId="{142A2ADA-1B75-4EAC-8C65-4B26450C2022}"/>
          </ac:spMkLst>
        </pc:spChg>
        <pc:spChg chg="del">
          <ac:chgData name="Anno Junichi" userId="2bd8b3552eedd654" providerId="Windows Live" clId="Web-{93DEECC7-2A41-49EE-9C30-B1DDC6846CB1}" dt="2021-05-12T09:28:30.309" v="9"/>
          <ac:spMkLst>
            <pc:docMk/>
            <pc:sldMk cId="1389268039" sldId="257"/>
            <ac:spMk id="3" creationId="{CA70F8C1-6271-439F-8EA1-255A441F8AA8}"/>
          </ac:spMkLst>
        </pc:spChg>
        <pc:spChg chg="add mod">
          <ac:chgData name="Anno Junichi" userId="2bd8b3552eedd654" providerId="Windows Live" clId="Web-{93DEECC7-2A41-49EE-9C30-B1DDC6846CB1}" dt="2021-05-12T09:29:15.904" v="34" actId="20577"/>
          <ac:spMkLst>
            <pc:docMk/>
            <pc:sldMk cId="1389268039" sldId="257"/>
            <ac:spMk id="4" creationId="{925179C3-E76F-4745-A83C-A3BF0CC83912}"/>
          </ac:spMkLst>
        </pc:spChg>
      </pc:sldChg>
      <pc:sldChg chg="addSp delSp modSp new">
        <pc:chgData name="Anno Junichi" userId="2bd8b3552eedd654" providerId="Windows Live" clId="Web-{93DEECC7-2A41-49EE-9C30-B1DDC6846CB1}" dt="2021-05-12T09:29:31.576" v="40" actId="14100"/>
        <pc:sldMkLst>
          <pc:docMk/>
          <pc:sldMk cId="3408511127" sldId="258"/>
        </pc:sldMkLst>
        <pc:spChg chg="add del mod">
          <ac:chgData name="Anno Junichi" userId="2bd8b3552eedd654" providerId="Windows Live" clId="Web-{93DEECC7-2A41-49EE-9C30-B1DDC6846CB1}" dt="2021-05-12T09:29:27.357" v="38"/>
          <ac:spMkLst>
            <pc:docMk/>
            <pc:sldMk cId="3408511127" sldId="258"/>
            <ac:spMk id="3" creationId="{48B82E81-27C1-4975-8922-CE834CB127CF}"/>
          </ac:spMkLst>
        </pc:spChg>
        <pc:picChg chg="add mod">
          <ac:chgData name="Anno Junichi" userId="2bd8b3552eedd654" providerId="Windows Live" clId="Web-{93DEECC7-2A41-49EE-9C30-B1DDC6846CB1}" dt="2021-05-12T09:29:31.576" v="40" actId="14100"/>
          <ac:picMkLst>
            <pc:docMk/>
            <pc:sldMk cId="3408511127" sldId="258"/>
            <ac:picMk id="4" creationId="{02105DDF-B6A5-43E2-9565-9D8264CA61ED}"/>
          </ac:picMkLst>
        </pc:picChg>
      </pc:sldChg>
    </pc:docChg>
  </pc:docChgLst>
  <pc:docChgLst>
    <pc:chgData name="Anno Junichi" userId="2bd8b3552eedd654" providerId="LiveId" clId="{AA7F9AE7-3772-42EA-9C9C-4DDBDDBA60EA}"/>
    <pc:docChg chg="undo custSel addSld delSld modSld sldOrd">
      <pc:chgData name="Anno Junichi" userId="2bd8b3552eedd654" providerId="LiveId" clId="{AA7F9AE7-3772-42EA-9C9C-4DDBDDBA60EA}" dt="2021-05-14T08:49:13.081" v="299" actId="9405"/>
      <pc:docMkLst>
        <pc:docMk/>
      </pc:docMkLst>
      <pc:sldChg chg="addSp delSp mod">
        <pc:chgData name="Anno Junichi" userId="2bd8b3552eedd654" providerId="LiveId" clId="{AA7F9AE7-3772-42EA-9C9C-4DDBDDBA60EA}" dt="2021-05-12T09:29:50.981" v="1"/>
        <pc:sldMkLst>
          <pc:docMk/>
          <pc:sldMk cId="3408511127" sldId="258"/>
        </pc:sldMkLst>
        <pc:picChg chg="del">
          <ac:chgData name="Anno Junichi" userId="2bd8b3552eedd654" providerId="LiveId" clId="{AA7F9AE7-3772-42EA-9C9C-4DDBDDBA60EA}" dt="2021-05-12T09:29:50.445" v="0" actId="478"/>
          <ac:picMkLst>
            <pc:docMk/>
            <pc:sldMk cId="3408511127" sldId="258"/>
            <ac:picMk id="4" creationId="{02105DDF-B6A5-43E2-9565-9D8264CA61ED}"/>
          </ac:picMkLst>
        </pc:picChg>
        <pc:picChg chg="add">
          <ac:chgData name="Anno Junichi" userId="2bd8b3552eedd654" providerId="LiveId" clId="{AA7F9AE7-3772-42EA-9C9C-4DDBDDBA60EA}" dt="2021-05-12T09:29:50.981" v="1"/>
          <ac:picMkLst>
            <pc:docMk/>
            <pc:sldMk cId="3408511127" sldId="258"/>
            <ac:picMk id="1026" creationId="{1A4A4447-E3D6-436C-B60A-5BE3E44B35C5}"/>
          </ac:picMkLst>
        </pc:picChg>
      </pc:sldChg>
      <pc:sldChg chg="addSp delSp new">
        <pc:chgData name="Anno Junichi" userId="2bd8b3552eedd654" providerId="LiveId" clId="{AA7F9AE7-3772-42EA-9C9C-4DDBDDBA60EA}" dt="2021-05-12T09:29:59.894" v="5"/>
        <pc:sldMkLst>
          <pc:docMk/>
          <pc:sldMk cId="3879627926" sldId="259"/>
        </pc:sldMkLst>
        <pc:picChg chg="add del">
          <ac:chgData name="Anno Junichi" userId="2bd8b3552eedd654" providerId="LiveId" clId="{AA7F9AE7-3772-42EA-9C9C-4DDBDDBA60EA}" dt="2021-05-12T09:29:59.369" v="4" actId="478"/>
          <ac:picMkLst>
            <pc:docMk/>
            <pc:sldMk cId="3879627926" sldId="259"/>
            <ac:picMk id="2050" creationId="{831D3080-0BC0-417D-B963-350CA63F4B25}"/>
          </ac:picMkLst>
        </pc:picChg>
        <pc:picChg chg="add">
          <ac:chgData name="Anno Junichi" userId="2bd8b3552eedd654" providerId="LiveId" clId="{AA7F9AE7-3772-42EA-9C9C-4DDBDDBA60EA}" dt="2021-05-12T09:29:59.894" v="5"/>
          <ac:picMkLst>
            <pc:docMk/>
            <pc:sldMk cId="3879627926" sldId="259"/>
            <ac:picMk id="2052" creationId="{059F4BBE-923C-4875-9ECB-691096CE23C0}"/>
          </ac:picMkLst>
        </pc:picChg>
      </pc:sldChg>
      <pc:sldChg chg="addSp delSp new">
        <pc:chgData name="Anno Junichi" userId="2bd8b3552eedd654" providerId="LiveId" clId="{AA7F9AE7-3772-42EA-9C9C-4DDBDDBA60EA}" dt="2021-05-12T09:30:11.290" v="9"/>
        <pc:sldMkLst>
          <pc:docMk/>
          <pc:sldMk cId="1998992292" sldId="260"/>
        </pc:sldMkLst>
        <pc:picChg chg="add del">
          <ac:chgData name="Anno Junichi" userId="2bd8b3552eedd654" providerId="LiveId" clId="{AA7F9AE7-3772-42EA-9C9C-4DDBDDBA60EA}" dt="2021-05-12T09:30:10.767" v="8" actId="478"/>
          <ac:picMkLst>
            <pc:docMk/>
            <pc:sldMk cId="1998992292" sldId="260"/>
            <ac:picMk id="3074" creationId="{8CDEFBA6-3017-4C05-A0AC-BEA427F3C57D}"/>
          </ac:picMkLst>
        </pc:picChg>
        <pc:picChg chg="add">
          <ac:chgData name="Anno Junichi" userId="2bd8b3552eedd654" providerId="LiveId" clId="{AA7F9AE7-3772-42EA-9C9C-4DDBDDBA60EA}" dt="2021-05-12T09:30:11.290" v="9"/>
          <ac:picMkLst>
            <pc:docMk/>
            <pc:sldMk cId="1998992292" sldId="260"/>
            <ac:picMk id="3076" creationId="{C78D2B1F-1993-4E45-A4B1-2088947E9697}"/>
          </ac:picMkLst>
        </pc:picChg>
      </pc:sldChg>
      <pc:sldChg chg="addSp new">
        <pc:chgData name="Anno Junichi" userId="2bd8b3552eedd654" providerId="LiveId" clId="{AA7F9AE7-3772-42EA-9C9C-4DDBDDBA60EA}" dt="2021-05-12T09:30:18.946" v="11"/>
        <pc:sldMkLst>
          <pc:docMk/>
          <pc:sldMk cId="2003117106" sldId="261"/>
        </pc:sldMkLst>
        <pc:picChg chg="add">
          <ac:chgData name="Anno Junichi" userId="2bd8b3552eedd654" providerId="LiveId" clId="{AA7F9AE7-3772-42EA-9C9C-4DDBDDBA60EA}" dt="2021-05-12T09:30:18.946" v="11"/>
          <ac:picMkLst>
            <pc:docMk/>
            <pc:sldMk cId="2003117106" sldId="261"/>
            <ac:picMk id="4098" creationId="{4C270717-1D4D-47D4-995C-CD78744E6B17}"/>
          </ac:picMkLst>
        </pc:picChg>
      </pc:sldChg>
      <pc:sldChg chg="addSp new">
        <pc:chgData name="Anno Junichi" userId="2bd8b3552eedd654" providerId="LiveId" clId="{AA7F9AE7-3772-42EA-9C9C-4DDBDDBA60EA}" dt="2021-05-12T09:31:08.905" v="13"/>
        <pc:sldMkLst>
          <pc:docMk/>
          <pc:sldMk cId="1850223356" sldId="262"/>
        </pc:sldMkLst>
        <pc:picChg chg="add">
          <ac:chgData name="Anno Junichi" userId="2bd8b3552eedd654" providerId="LiveId" clId="{AA7F9AE7-3772-42EA-9C9C-4DDBDDBA60EA}" dt="2021-05-12T09:31:08.905" v="13"/>
          <ac:picMkLst>
            <pc:docMk/>
            <pc:sldMk cId="1850223356" sldId="262"/>
            <ac:picMk id="5122" creationId="{3E0D7D5F-5B55-4C84-9606-69D6A3DA715A}"/>
          </ac:picMkLst>
        </pc:picChg>
      </pc:sldChg>
      <pc:sldChg chg="addSp new">
        <pc:chgData name="Anno Junichi" userId="2bd8b3552eedd654" providerId="LiveId" clId="{AA7F9AE7-3772-42EA-9C9C-4DDBDDBA60EA}" dt="2021-05-12T09:31:19.059" v="15"/>
        <pc:sldMkLst>
          <pc:docMk/>
          <pc:sldMk cId="3882168505" sldId="263"/>
        </pc:sldMkLst>
        <pc:picChg chg="add">
          <ac:chgData name="Anno Junichi" userId="2bd8b3552eedd654" providerId="LiveId" clId="{AA7F9AE7-3772-42EA-9C9C-4DDBDDBA60EA}" dt="2021-05-12T09:31:19.059" v="15"/>
          <ac:picMkLst>
            <pc:docMk/>
            <pc:sldMk cId="3882168505" sldId="263"/>
            <ac:picMk id="6146" creationId="{7EC03CD6-3895-4C43-8272-8DC5367B85FC}"/>
          </ac:picMkLst>
        </pc:picChg>
      </pc:sldChg>
      <pc:sldChg chg="addSp new">
        <pc:chgData name="Anno Junichi" userId="2bd8b3552eedd654" providerId="LiveId" clId="{AA7F9AE7-3772-42EA-9C9C-4DDBDDBA60EA}" dt="2021-05-12T09:31:26.806" v="17"/>
        <pc:sldMkLst>
          <pc:docMk/>
          <pc:sldMk cId="97567385" sldId="264"/>
        </pc:sldMkLst>
        <pc:picChg chg="add">
          <ac:chgData name="Anno Junichi" userId="2bd8b3552eedd654" providerId="LiveId" clId="{AA7F9AE7-3772-42EA-9C9C-4DDBDDBA60EA}" dt="2021-05-12T09:31:26.806" v="17"/>
          <ac:picMkLst>
            <pc:docMk/>
            <pc:sldMk cId="97567385" sldId="264"/>
            <ac:picMk id="7170" creationId="{77C5C57F-7557-4DAC-BFA6-175AB7E189D8}"/>
          </ac:picMkLst>
        </pc:picChg>
      </pc:sldChg>
      <pc:sldChg chg="addSp new">
        <pc:chgData name="Anno Junichi" userId="2bd8b3552eedd654" providerId="LiveId" clId="{AA7F9AE7-3772-42EA-9C9C-4DDBDDBA60EA}" dt="2021-05-12T09:31:33.545" v="19"/>
        <pc:sldMkLst>
          <pc:docMk/>
          <pc:sldMk cId="2834120419" sldId="265"/>
        </pc:sldMkLst>
        <pc:picChg chg="add">
          <ac:chgData name="Anno Junichi" userId="2bd8b3552eedd654" providerId="LiveId" clId="{AA7F9AE7-3772-42EA-9C9C-4DDBDDBA60EA}" dt="2021-05-12T09:31:33.545" v="19"/>
          <ac:picMkLst>
            <pc:docMk/>
            <pc:sldMk cId="2834120419" sldId="265"/>
            <ac:picMk id="8194" creationId="{9C399B28-8D35-4354-B160-21F51DBFB19B}"/>
          </ac:picMkLst>
        </pc:picChg>
      </pc:sldChg>
      <pc:sldChg chg="addSp new">
        <pc:chgData name="Anno Junichi" userId="2bd8b3552eedd654" providerId="LiveId" clId="{AA7F9AE7-3772-42EA-9C9C-4DDBDDBA60EA}" dt="2021-05-12T09:31:44.548" v="21"/>
        <pc:sldMkLst>
          <pc:docMk/>
          <pc:sldMk cId="2413368723" sldId="266"/>
        </pc:sldMkLst>
        <pc:picChg chg="add">
          <ac:chgData name="Anno Junichi" userId="2bd8b3552eedd654" providerId="LiveId" clId="{AA7F9AE7-3772-42EA-9C9C-4DDBDDBA60EA}" dt="2021-05-12T09:31:44.548" v="21"/>
          <ac:picMkLst>
            <pc:docMk/>
            <pc:sldMk cId="2413368723" sldId="266"/>
            <ac:picMk id="9218" creationId="{456765B5-4D3A-4539-96E7-070732FBBB13}"/>
          </ac:picMkLst>
        </pc:picChg>
      </pc:sldChg>
      <pc:sldChg chg="addSp new">
        <pc:chgData name="Anno Junichi" userId="2bd8b3552eedd654" providerId="LiveId" clId="{AA7F9AE7-3772-42EA-9C9C-4DDBDDBA60EA}" dt="2021-05-12T09:31:53.489" v="23"/>
        <pc:sldMkLst>
          <pc:docMk/>
          <pc:sldMk cId="2220170022" sldId="267"/>
        </pc:sldMkLst>
        <pc:picChg chg="add">
          <ac:chgData name="Anno Junichi" userId="2bd8b3552eedd654" providerId="LiveId" clId="{AA7F9AE7-3772-42EA-9C9C-4DDBDDBA60EA}" dt="2021-05-12T09:31:53.489" v="23"/>
          <ac:picMkLst>
            <pc:docMk/>
            <pc:sldMk cId="2220170022" sldId="267"/>
            <ac:picMk id="10242" creationId="{EBBC6574-FFA0-4BA4-8C10-502E8306A0C6}"/>
          </ac:picMkLst>
        </pc:picChg>
      </pc:sldChg>
      <pc:sldChg chg="addSp new">
        <pc:chgData name="Anno Junichi" userId="2bd8b3552eedd654" providerId="LiveId" clId="{AA7F9AE7-3772-42EA-9C9C-4DDBDDBA60EA}" dt="2021-05-12T09:32:01.141" v="25"/>
        <pc:sldMkLst>
          <pc:docMk/>
          <pc:sldMk cId="3402039246" sldId="268"/>
        </pc:sldMkLst>
        <pc:picChg chg="add">
          <ac:chgData name="Anno Junichi" userId="2bd8b3552eedd654" providerId="LiveId" clId="{AA7F9AE7-3772-42EA-9C9C-4DDBDDBA60EA}" dt="2021-05-12T09:32:01.141" v="25"/>
          <ac:picMkLst>
            <pc:docMk/>
            <pc:sldMk cId="3402039246" sldId="268"/>
            <ac:picMk id="11266" creationId="{9E14669E-B511-4403-ACDF-9C2AD7607FF8}"/>
          </ac:picMkLst>
        </pc:picChg>
      </pc:sldChg>
      <pc:sldChg chg="addSp new">
        <pc:chgData name="Anno Junichi" userId="2bd8b3552eedd654" providerId="LiveId" clId="{AA7F9AE7-3772-42EA-9C9C-4DDBDDBA60EA}" dt="2021-05-12T09:32:11.026" v="27"/>
        <pc:sldMkLst>
          <pc:docMk/>
          <pc:sldMk cId="4048312499" sldId="269"/>
        </pc:sldMkLst>
        <pc:picChg chg="add">
          <ac:chgData name="Anno Junichi" userId="2bd8b3552eedd654" providerId="LiveId" clId="{AA7F9AE7-3772-42EA-9C9C-4DDBDDBA60EA}" dt="2021-05-12T09:32:11.026" v="27"/>
          <ac:picMkLst>
            <pc:docMk/>
            <pc:sldMk cId="4048312499" sldId="269"/>
            <ac:picMk id="12290" creationId="{94E86896-DE95-4C50-A5EB-7438AE2C03F4}"/>
          </ac:picMkLst>
        </pc:picChg>
      </pc:sldChg>
      <pc:sldChg chg="modSp new mod">
        <pc:chgData name="Anno Junichi" userId="2bd8b3552eedd654" providerId="LiveId" clId="{AA7F9AE7-3772-42EA-9C9C-4DDBDDBA60EA}" dt="2021-05-14T03:28:56.322" v="37" actId="20577"/>
        <pc:sldMkLst>
          <pc:docMk/>
          <pc:sldMk cId="1828811487" sldId="270"/>
        </pc:sldMkLst>
        <pc:spChg chg="mod">
          <ac:chgData name="Anno Junichi" userId="2bd8b3552eedd654" providerId="LiveId" clId="{AA7F9AE7-3772-42EA-9C9C-4DDBDDBA60EA}" dt="2021-05-14T03:28:56.322" v="37" actId="20577"/>
          <ac:spMkLst>
            <pc:docMk/>
            <pc:sldMk cId="1828811487" sldId="270"/>
            <ac:spMk id="2" creationId="{55386797-443D-47B7-9A4A-0028B0004D15}"/>
          </ac:spMkLst>
        </pc:spChg>
      </pc:sldChg>
      <pc:sldChg chg="addSp new ord">
        <pc:chgData name="Anno Junichi" userId="2bd8b3552eedd654" providerId="LiveId" clId="{AA7F9AE7-3772-42EA-9C9C-4DDBDDBA60EA}" dt="2021-05-12T09:32:27.584" v="32"/>
        <pc:sldMkLst>
          <pc:docMk/>
          <pc:sldMk cId="3961805807" sldId="271"/>
        </pc:sldMkLst>
        <pc:picChg chg="add">
          <ac:chgData name="Anno Junichi" userId="2bd8b3552eedd654" providerId="LiveId" clId="{AA7F9AE7-3772-42EA-9C9C-4DDBDDBA60EA}" dt="2021-05-12T09:32:25.231" v="30"/>
          <ac:picMkLst>
            <pc:docMk/>
            <pc:sldMk cId="3961805807" sldId="271"/>
            <ac:picMk id="13314" creationId="{721B43FC-9CBD-4D19-9F9F-825DCD1DB532}"/>
          </ac:picMkLst>
        </pc:picChg>
      </pc:sldChg>
      <pc:sldChg chg="addSp delSp new mod">
        <pc:chgData name="Anno Junichi" userId="2bd8b3552eedd654" providerId="LiveId" clId="{AA7F9AE7-3772-42EA-9C9C-4DDBDDBA60EA}" dt="2021-05-14T03:29:14.288" v="43"/>
        <pc:sldMkLst>
          <pc:docMk/>
          <pc:sldMk cId="763982340" sldId="272"/>
        </pc:sldMkLst>
        <pc:spChg chg="add del">
          <ac:chgData name="Anno Junichi" userId="2bd8b3552eedd654" providerId="LiveId" clId="{AA7F9AE7-3772-42EA-9C9C-4DDBDDBA60EA}" dt="2021-05-14T03:29:13.700" v="42" actId="478"/>
          <ac:spMkLst>
            <pc:docMk/>
            <pc:sldMk cId="763982340" sldId="272"/>
            <ac:spMk id="4" creationId="{B9305025-F61C-4ACA-B839-15640CBDEE33}"/>
          </ac:spMkLst>
        </pc:spChg>
        <pc:picChg chg="add">
          <ac:chgData name="Anno Junichi" userId="2bd8b3552eedd654" providerId="LiveId" clId="{AA7F9AE7-3772-42EA-9C9C-4DDBDDBA60EA}" dt="2021-05-14T03:29:14.288" v="43"/>
          <ac:picMkLst>
            <pc:docMk/>
            <pc:sldMk cId="763982340" sldId="272"/>
            <ac:picMk id="1026" creationId="{AF0DDE0C-2333-45CC-B51F-B2B5418A8236}"/>
          </ac:picMkLst>
        </pc:picChg>
      </pc:sldChg>
      <pc:sldChg chg="new del">
        <pc:chgData name="Anno Junichi" userId="2bd8b3552eedd654" providerId="LiveId" clId="{AA7F9AE7-3772-42EA-9C9C-4DDBDDBA60EA}" dt="2021-05-14T03:28:59.351" v="39" actId="47"/>
        <pc:sldMkLst>
          <pc:docMk/>
          <pc:sldMk cId="4014122917" sldId="272"/>
        </pc:sldMkLst>
      </pc:sldChg>
      <pc:sldChg chg="addSp new">
        <pc:chgData name="Anno Junichi" userId="2bd8b3552eedd654" providerId="LiveId" clId="{AA7F9AE7-3772-42EA-9C9C-4DDBDDBA60EA}" dt="2021-05-14T03:29:22.255" v="45"/>
        <pc:sldMkLst>
          <pc:docMk/>
          <pc:sldMk cId="2977111834" sldId="273"/>
        </pc:sldMkLst>
        <pc:picChg chg="add">
          <ac:chgData name="Anno Junichi" userId="2bd8b3552eedd654" providerId="LiveId" clId="{AA7F9AE7-3772-42EA-9C9C-4DDBDDBA60EA}" dt="2021-05-14T03:29:22.255" v="45"/>
          <ac:picMkLst>
            <pc:docMk/>
            <pc:sldMk cId="2977111834" sldId="273"/>
            <ac:picMk id="2050" creationId="{43F38388-E110-4EB1-B332-F04128AA855D}"/>
          </ac:picMkLst>
        </pc:picChg>
      </pc:sldChg>
      <pc:sldChg chg="addSp new">
        <pc:chgData name="Anno Junichi" userId="2bd8b3552eedd654" providerId="LiveId" clId="{AA7F9AE7-3772-42EA-9C9C-4DDBDDBA60EA}" dt="2021-05-14T03:29:31.489" v="47"/>
        <pc:sldMkLst>
          <pc:docMk/>
          <pc:sldMk cId="632584636" sldId="274"/>
        </pc:sldMkLst>
        <pc:picChg chg="add">
          <ac:chgData name="Anno Junichi" userId="2bd8b3552eedd654" providerId="LiveId" clId="{AA7F9AE7-3772-42EA-9C9C-4DDBDDBA60EA}" dt="2021-05-14T03:29:31.489" v="47"/>
          <ac:picMkLst>
            <pc:docMk/>
            <pc:sldMk cId="632584636" sldId="274"/>
            <ac:picMk id="3074" creationId="{6A672A47-2F05-4A26-80EC-93A860045574}"/>
          </ac:picMkLst>
        </pc:picChg>
      </pc:sldChg>
      <pc:sldChg chg="addSp new">
        <pc:chgData name="Anno Junichi" userId="2bd8b3552eedd654" providerId="LiveId" clId="{AA7F9AE7-3772-42EA-9C9C-4DDBDDBA60EA}" dt="2021-05-14T03:29:38.968" v="49"/>
        <pc:sldMkLst>
          <pc:docMk/>
          <pc:sldMk cId="4065993934" sldId="276"/>
        </pc:sldMkLst>
        <pc:picChg chg="add">
          <ac:chgData name="Anno Junichi" userId="2bd8b3552eedd654" providerId="LiveId" clId="{AA7F9AE7-3772-42EA-9C9C-4DDBDDBA60EA}" dt="2021-05-14T03:29:38.968" v="49"/>
          <ac:picMkLst>
            <pc:docMk/>
            <pc:sldMk cId="4065993934" sldId="276"/>
            <ac:picMk id="4098" creationId="{0E2E1384-FCCE-4053-BE0A-A225ADA952A0}"/>
          </ac:picMkLst>
        </pc:picChg>
      </pc:sldChg>
      <pc:sldChg chg="addSp new">
        <pc:chgData name="Anno Junichi" userId="2bd8b3552eedd654" providerId="LiveId" clId="{AA7F9AE7-3772-42EA-9C9C-4DDBDDBA60EA}" dt="2021-05-14T03:29:46.845" v="51"/>
        <pc:sldMkLst>
          <pc:docMk/>
          <pc:sldMk cId="2502786739" sldId="277"/>
        </pc:sldMkLst>
        <pc:picChg chg="add">
          <ac:chgData name="Anno Junichi" userId="2bd8b3552eedd654" providerId="LiveId" clId="{AA7F9AE7-3772-42EA-9C9C-4DDBDDBA60EA}" dt="2021-05-14T03:29:46.845" v="51"/>
          <ac:picMkLst>
            <pc:docMk/>
            <pc:sldMk cId="2502786739" sldId="277"/>
            <ac:picMk id="5122" creationId="{895FA498-AF8A-4DE4-AC93-E65CEDBCC798}"/>
          </ac:picMkLst>
        </pc:picChg>
      </pc:sldChg>
      <pc:sldChg chg="addSp new">
        <pc:chgData name="Anno Junichi" userId="2bd8b3552eedd654" providerId="LiveId" clId="{AA7F9AE7-3772-42EA-9C9C-4DDBDDBA60EA}" dt="2021-05-14T03:29:56.978" v="53"/>
        <pc:sldMkLst>
          <pc:docMk/>
          <pc:sldMk cId="2838024575" sldId="278"/>
        </pc:sldMkLst>
        <pc:picChg chg="add">
          <ac:chgData name="Anno Junichi" userId="2bd8b3552eedd654" providerId="LiveId" clId="{AA7F9AE7-3772-42EA-9C9C-4DDBDDBA60EA}" dt="2021-05-14T03:29:56.978" v="53"/>
          <ac:picMkLst>
            <pc:docMk/>
            <pc:sldMk cId="2838024575" sldId="278"/>
            <ac:picMk id="6146" creationId="{88B67390-2037-4458-A428-253E0D1174D2}"/>
          </ac:picMkLst>
        </pc:picChg>
      </pc:sldChg>
      <pc:sldChg chg="addSp delSp modSp new mod">
        <pc:chgData name="Anno Junichi" userId="2bd8b3552eedd654" providerId="LiveId" clId="{AA7F9AE7-3772-42EA-9C9C-4DDBDDBA60EA}" dt="2021-05-14T03:31:05.277" v="62" actId="14100"/>
        <pc:sldMkLst>
          <pc:docMk/>
          <pc:sldMk cId="1508306612" sldId="279"/>
        </pc:sldMkLst>
        <pc:spChg chg="add mod">
          <ac:chgData name="Anno Junichi" userId="2bd8b3552eedd654" providerId="LiveId" clId="{AA7F9AE7-3772-42EA-9C9C-4DDBDDBA60EA}" dt="2021-05-14T03:30:25.241" v="56" actId="1076"/>
          <ac:spMkLst>
            <pc:docMk/>
            <pc:sldMk cId="1508306612" sldId="279"/>
            <ac:spMk id="3" creationId="{4CEEDC94-A413-4922-B649-421F1233E1A7}"/>
          </ac:spMkLst>
        </pc:spChg>
        <pc:spChg chg="add del">
          <ac:chgData name="Anno Junichi" userId="2bd8b3552eedd654" providerId="LiveId" clId="{AA7F9AE7-3772-42EA-9C9C-4DDBDDBA60EA}" dt="2021-05-14T03:30:44.578" v="58"/>
          <ac:spMkLst>
            <pc:docMk/>
            <pc:sldMk cId="1508306612" sldId="279"/>
            <ac:spMk id="4" creationId="{07DD4519-E545-461A-96C7-BB8DDD010826}"/>
          </ac:spMkLst>
        </pc:spChg>
        <pc:spChg chg="add del">
          <ac:chgData name="Anno Junichi" userId="2bd8b3552eedd654" providerId="LiveId" clId="{AA7F9AE7-3772-42EA-9C9C-4DDBDDBA60EA}" dt="2021-05-14T03:30:44.578" v="58"/>
          <ac:spMkLst>
            <pc:docMk/>
            <pc:sldMk cId="1508306612" sldId="279"/>
            <ac:spMk id="5" creationId="{58378349-198A-40A0-9C57-AF58EAD1936E}"/>
          </ac:spMkLst>
        </pc:spChg>
        <pc:spChg chg="add del">
          <ac:chgData name="Anno Junichi" userId="2bd8b3552eedd654" providerId="LiveId" clId="{AA7F9AE7-3772-42EA-9C9C-4DDBDDBA60EA}" dt="2021-05-14T03:30:44.578" v="58"/>
          <ac:spMkLst>
            <pc:docMk/>
            <pc:sldMk cId="1508306612" sldId="279"/>
            <ac:spMk id="6" creationId="{65F9E52A-4BB2-4FCE-9E42-4E78A19AE6FE}"/>
          </ac:spMkLst>
        </pc:spChg>
        <pc:spChg chg="add del">
          <ac:chgData name="Anno Junichi" userId="2bd8b3552eedd654" providerId="LiveId" clId="{AA7F9AE7-3772-42EA-9C9C-4DDBDDBA60EA}" dt="2021-05-14T03:30:44.578" v="58"/>
          <ac:spMkLst>
            <pc:docMk/>
            <pc:sldMk cId="1508306612" sldId="279"/>
            <ac:spMk id="7" creationId="{DB4818B9-6619-46D1-9A52-6019371BB388}"/>
          </ac:spMkLst>
        </pc:spChg>
        <pc:spChg chg="add del">
          <ac:chgData name="Anno Junichi" userId="2bd8b3552eedd654" providerId="LiveId" clId="{AA7F9AE7-3772-42EA-9C9C-4DDBDDBA60EA}" dt="2021-05-14T03:30:44.578" v="58"/>
          <ac:spMkLst>
            <pc:docMk/>
            <pc:sldMk cId="1508306612" sldId="279"/>
            <ac:spMk id="8" creationId="{2763EE8E-34DA-4C2E-ADA3-50F7502F4E4A}"/>
          </ac:spMkLst>
        </pc:spChg>
        <pc:spChg chg="add del">
          <ac:chgData name="Anno Junichi" userId="2bd8b3552eedd654" providerId="LiveId" clId="{AA7F9AE7-3772-42EA-9C9C-4DDBDDBA60EA}" dt="2021-05-14T03:30:44.578" v="58"/>
          <ac:spMkLst>
            <pc:docMk/>
            <pc:sldMk cId="1508306612" sldId="279"/>
            <ac:spMk id="9" creationId="{BFE8F124-0089-43C2-91EA-BE8F68EA95C6}"/>
          </ac:spMkLst>
        </pc:spChg>
        <pc:spChg chg="add del">
          <ac:chgData name="Anno Junichi" userId="2bd8b3552eedd654" providerId="LiveId" clId="{AA7F9AE7-3772-42EA-9C9C-4DDBDDBA60EA}" dt="2021-05-14T03:30:44.578" v="58"/>
          <ac:spMkLst>
            <pc:docMk/>
            <pc:sldMk cId="1508306612" sldId="279"/>
            <ac:spMk id="10" creationId="{5E993696-50BA-4170-ADA5-6489F962CB65}"/>
          </ac:spMkLst>
        </pc:spChg>
        <pc:spChg chg="add del">
          <ac:chgData name="Anno Junichi" userId="2bd8b3552eedd654" providerId="LiveId" clId="{AA7F9AE7-3772-42EA-9C9C-4DDBDDBA60EA}" dt="2021-05-14T03:30:44.578" v="58"/>
          <ac:spMkLst>
            <pc:docMk/>
            <pc:sldMk cId="1508306612" sldId="279"/>
            <ac:spMk id="11" creationId="{AF0EC95A-A1E5-4989-A371-4D44295D17DD}"/>
          </ac:spMkLst>
        </pc:spChg>
        <pc:spChg chg="add del">
          <ac:chgData name="Anno Junichi" userId="2bd8b3552eedd654" providerId="LiveId" clId="{AA7F9AE7-3772-42EA-9C9C-4DDBDDBA60EA}" dt="2021-05-14T03:30:44.578" v="58"/>
          <ac:spMkLst>
            <pc:docMk/>
            <pc:sldMk cId="1508306612" sldId="279"/>
            <ac:spMk id="12" creationId="{BEC798BC-8F3D-434A-BC9B-76CE252706F2}"/>
          </ac:spMkLst>
        </pc:spChg>
        <pc:spChg chg="add del">
          <ac:chgData name="Anno Junichi" userId="2bd8b3552eedd654" providerId="LiveId" clId="{AA7F9AE7-3772-42EA-9C9C-4DDBDDBA60EA}" dt="2021-05-14T03:30:44.578" v="58"/>
          <ac:spMkLst>
            <pc:docMk/>
            <pc:sldMk cId="1508306612" sldId="279"/>
            <ac:spMk id="13" creationId="{6960A7B8-A646-4384-9539-10CE9D6422C2}"/>
          </ac:spMkLst>
        </pc:spChg>
        <pc:spChg chg="add mod">
          <ac:chgData name="Anno Junichi" userId="2bd8b3552eedd654" providerId="LiveId" clId="{AA7F9AE7-3772-42EA-9C9C-4DDBDDBA60EA}" dt="2021-05-14T03:31:05.277" v="62" actId="14100"/>
          <ac:spMkLst>
            <pc:docMk/>
            <pc:sldMk cId="1508306612" sldId="279"/>
            <ac:spMk id="17" creationId="{4317F757-CBF2-4281-8478-FBD263859ADA}"/>
          </ac:spMkLst>
        </pc:spChg>
        <pc:picChg chg="add del">
          <ac:chgData name="Anno Junichi" userId="2bd8b3552eedd654" providerId="LiveId" clId="{AA7F9AE7-3772-42EA-9C9C-4DDBDDBA60EA}" dt="2021-05-14T03:30:44.578" v="58"/>
          <ac:picMkLst>
            <pc:docMk/>
            <pc:sldMk cId="1508306612" sldId="279"/>
            <ac:picMk id="7173" creationId="{29EDADD2-FCD0-49E9-A6FB-1CE8E9E10802}"/>
          </ac:picMkLst>
        </pc:picChg>
        <pc:picChg chg="add del">
          <ac:chgData name="Anno Junichi" userId="2bd8b3552eedd654" providerId="LiveId" clId="{AA7F9AE7-3772-42EA-9C9C-4DDBDDBA60EA}" dt="2021-05-14T03:30:44.578" v="58"/>
          <ac:picMkLst>
            <pc:docMk/>
            <pc:sldMk cId="1508306612" sldId="279"/>
            <ac:picMk id="7174" creationId="{70C13C2F-5434-4930-81A8-7543DBA0BA3E}"/>
          </ac:picMkLst>
        </pc:picChg>
      </pc:sldChg>
      <pc:sldChg chg="addSp delSp modSp new mod">
        <pc:chgData name="Anno Junichi" userId="2bd8b3552eedd654" providerId="LiveId" clId="{AA7F9AE7-3772-42EA-9C9C-4DDBDDBA60EA}" dt="2021-05-14T03:32:31.868" v="82" actId="1076"/>
        <pc:sldMkLst>
          <pc:docMk/>
          <pc:sldMk cId="640445182" sldId="280"/>
        </pc:sldMkLst>
        <pc:spChg chg="del">
          <ac:chgData name="Anno Junichi" userId="2bd8b3552eedd654" providerId="LiveId" clId="{AA7F9AE7-3772-42EA-9C9C-4DDBDDBA60EA}" dt="2021-05-14T03:32:29.009" v="81" actId="478"/>
          <ac:spMkLst>
            <pc:docMk/>
            <pc:sldMk cId="640445182" sldId="280"/>
            <ac:spMk id="2" creationId="{B935B1D7-E00B-48E8-AAF3-1241D7A73A7C}"/>
          </ac:spMkLst>
        </pc:spChg>
        <pc:spChg chg="add mod">
          <ac:chgData name="Anno Junichi" userId="2bd8b3552eedd654" providerId="LiveId" clId="{AA7F9AE7-3772-42EA-9C9C-4DDBDDBA60EA}" dt="2021-05-14T03:32:31.868" v="82" actId="1076"/>
          <ac:spMkLst>
            <pc:docMk/>
            <pc:sldMk cId="640445182" sldId="280"/>
            <ac:spMk id="4" creationId="{1D4A4CAE-E329-4342-A51D-148C026D3879}"/>
          </ac:spMkLst>
        </pc:spChg>
        <pc:spChg chg="add mod">
          <ac:chgData name="Anno Junichi" userId="2bd8b3552eedd654" providerId="LiveId" clId="{AA7F9AE7-3772-42EA-9C9C-4DDBDDBA60EA}" dt="2021-05-14T03:32:25.351" v="79" actId="14100"/>
          <ac:spMkLst>
            <pc:docMk/>
            <pc:sldMk cId="640445182" sldId="280"/>
            <ac:spMk id="6" creationId="{C0789BC1-47D9-4B37-B3E7-ABE2BDCCFC19}"/>
          </ac:spMkLst>
        </pc:spChg>
        <pc:picChg chg="add mod">
          <ac:chgData name="Anno Junichi" userId="2bd8b3552eedd654" providerId="LiveId" clId="{AA7F9AE7-3772-42EA-9C9C-4DDBDDBA60EA}" dt="2021-05-14T03:32:26.195" v="80" actId="1076"/>
          <ac:picMkLst>
            <pc:docMk/>
            <pc:sldMk cId="640445182" sldId="280"/>
            <ac:picMk id="8194" creationId="{D82679B3-C988-46E6-AC18-E8CCD1AE19E5}"/>
          </ac:picMkLst>
        </pc:picChg>
      </pc:sldChg>
      <pc:sldChg chg="addSp new">
        <pc:chgData name="Anno Junichi" userId="2bd8b3552eedd654" providerId="LiveId" clId="{AA7F9AE7-3772-42EA-9C9C-4DDBDDBA60EA}" dt="2021-05-14T03:32:42.938" v="84"/>
        <pc:sldMkLst>
          <pc:docMk/>
          <pc:sldMk cId="2025457468" sldId="281"/>
        </pc:sldMkLst>
        <pc:picChg chg="add">
          <ac:chgData name="Anno Junichi" userId="2bd8b3552eedd654" providerId="LiveId" clId="{AA7F9AE7-3772-42EA-9C9C-4DDBDDBA60EA}" dt="2021-05-14T03:32:42.938" v="84"/>
          <ac:picMkLst>
            <pc:docMk/>
            <pc:sldMk cId="2025457468" sldId="281"/>
            <ac:picMk id="9218" creationId="{6DA41619-6A65-4F8F-A948-AEA041D477E9}"/>
          </ac:picMkLst>
        </pc:picChg>
      </pc:sldChg>
      <pc:sldChg chg="addSp new">
        <pc:chgData name="Anno Junichi" userId="2bd8b3552eedd654" providerId="LiveId" clId="{AA7F9AE7-3772-42EA-9C9C-4DDBDDBA60EA}" dt="2021-05-14T03:32:53.819" v="86"/>
        <pc:sldMkLst>
          <pc:docMk/>
          <pc:sldMk cId="1917475481" sldId="282"/>
        </pc:sldMkLst>
        <pc:picChg chg="add">
          <ac:chgData name="Anno Junichi" userId="2bd8b3552eedd654" providerId="LiveId" clId="{AA7F9AE7-3772-42EA-9C9C-4DDBDDBA60EA}" dt="2021-05-14T03:32:53.819" v="86"/>
          <ac:picMkLst>
            <pc:docMk/>
            <pc:sldMk cId="1917475481" sldId="282"/>
            <ac:picMk id="10242" creationId="{390A1636-6B83-477E-B036-1F9116302337}"/>
          </ac:picMkLst>
        </pc:picChg>
      </pc:sldChg>
      <pc:sldChg chg="addSp new">
        <pc:chgData name="Anno Junichi" userId="2bd8b3552eedd654" providerId="LiveId" clId="{AA7F9AE7-3772-42EA-9C9C-4DDBDDBA60EA}" dt="2021-05-14T03:33:04.002" v="88"/>
        <pc:sldMkLst>
          <pc:docMk/>
          <pc:sldMk cId="144674348" sldId="283"/>
        </pc:sldMkLst>
        <pc:picChg chg="add">
          <ac:chgData name="Anno Junichi" userId="2bd8b3552eedd654" providerId="LiveId" clId="{AA7F9AE7-3772-42EA-9C9C-4DDBDDBA60EA}" dt="2021-05-14T03:33:04.002" v="88"/>
          <ac:picMkLst>
            <pc:docMk/>
            <pc:sldMk cId="144674348" sldId="283"/>
            <ac:picMk id="11266" creationId="{2233A92A-035A-49CC-B75A-D171B3882A00}"/>
          </ac:picMkLst>
        </pc:picChg>
      </pc:sldChg>
      <pc:sldChg chg="addSp new">
        <pc:chgData name="Anno Junichi" userId="2bd8b3552eedd654" providerId="LiveId" clId="{AA7F9AE7-3772-42EA-9C9C-4DDBDDBA60EA}" dt="2021-05-14T03:33:12.645" v="90"/>
        <pc:sldMkLst>
          <pc:docMk/>
          <pc:sldMk cId="2746164769" sldId="284"/>
        </pc:sldMkLst>
        <pc:picChg chg="add">
          <ac:chgData name="Anno Junichi" userId="2bd8b3552eedd654" providerId="LiveId" clId="{AA7F9AE7-3772-42EA-9C9C-4DDBDDBA60EA}" dt="2021-05-14T03:33:12.645" v="90"/>
          <ac:picMkLst>
            <pc:docMk/>
            <pc:sldMk cId="2746164769" sldId="284"/>
            <ac:picMk id="12290" creationId="{1A9465E8-20C8-42CE-ADC5-75FA356469E8}"/>
          </ac:picMkLst>
        </pc:picChg>
      </pc:sldChg>
      <pc:sldChg chg="addSp new">
        <pc:chgData name="Anno Junichi" userId="2bd8b3552eedd654" providerId="LiveId" clId="{AA7F9AE7-3772-42EA-9C9C-4DDBDDBA60EA}" dt="2021-05-14T03:33:23.868" v="92"/>
        <pc:sldMkLst>
          <pc:docMk/>
          <pc:sldMk cId="3441361765" sldId="285"/>
        </pc:sldMkLst>
        <pc:picChg chg="add">
          <ac:chgData name="Anno Junichi" userId="2bd8b3552eedd654" providerId="LiveId" clId="{AA7F9AE7-3772-42EA-9C9C-4DDBDDBA60EA}" dt="2021-05-14T03:33:23.868" v="92"/>
          <ac:picMkLst>
            <pc:docMk/>
            <pc:sldMk cId="3441361765" sldId="285"/>
            <ac:picMk id="13314" creationId="{5633C02D-9108-4D59-A60C-B0A4CAB5DF23}"/>
          </ac:picMkLst>
        </pc:picChg>
      </pc:sldChg>
      <pc:sldChg chg="addSp new">
        <pc:chgData name="Anno Junichi" userId="2bd8b3552eedd654" providerId="LiveId" clId="{AA7F9AE7-3772-42EA-9C9C-4DDBDDBA60EA}" dt="2021-05-14T03:33:34.127" v="94"/>
        <pc:sldMkLst>
          <pc:docMk/>
          <pc:sldMk cId="3578358832" sldId="286"/>
        </pc:sldMkLst>
        <pc:picChg chg="add">
          <ac:chgData name="Anno Junichi" userId="2bd8b3552eedd654" providerId="LiveId" clId="{AA7F9AE7-3772-42EA-9C9C-4DDBDDBA60EA}" dt="2021-05-14T03:33:34.127" v="94"/>
          <ac:picMkLst>
            <pc:docMk/>
            <pc:sldMk cId="3578358832" sldId="286"/>
            <ac:picMk id="14338" creationId="{2F4CF653-46DC-4B0A-BA97-60AC515D5FF6}"/>
          </ac:picMkLst>
        </pc:picChg>
      </pc:sldChg>
      <pc:sldChg chg="addSp new">
        <pc:chgData name="Anno Junichi" userId="2bd8b3552eedd654" providerId="LiveId" clId="{AA7F9AE7-3772-42EA-9C9C-4DDBDDBA60EA}" dt="2021-05-14T03:33:42.666" v="96"/>
        <pc:sldMkLst>
          <pc:docMk/>
          <pc:sldMk cId="658101569" sldId="287"/>
        </pc:sldMkLst>
        <pc:picChg chg="add">
          <ac:chgData name="Anno Junichi" userId="2bd8b3552eedd654" providerId="LiveId" clId="{AA7F9AE7-3772-42EA-9C9C-4DDBDDBA60EA}" dt="2021-05-14T03:33:42.666" v="96"/>
          <ac:picMkLst>
            <pc:docMk/>
            <pc:sldMk cId="658101569" sldId="287"/>
            <ac:picMk id="15362" creationId="{361AAEDB-2767-4239-BB6B-611CBB21CAA1}"/>
          </ac:picMkLst>
        </pc:picChg>
      </pc:sldChg>
      <pc:sldChg chg="addSp new">
        <pc:chgData name="Anno Junichi" userId="2bd8b3552eedd654" providerId="LiveId" clId="{AA7F9AE7-3772-42EA-9C9C-4DDBDDBA60EA}" dt="2021-05-14T03:33:52.500" v="98"/>
        <pc:sldMkLst>
          <pc:docMk/>
          <pc:sldMk cId="429769088" sldId="288"/>
        </pc:sldMkLst>
        <pc:picChg chg="add">
          <ac:chgData name="Anno Junichi" userId="2bd8b3552eedd654" providerId="LiveId" clId="{AA7F9AE7-3772-42EA-9C9C-4DDBDDBA60EA}" dt="2021-05-14T03:33:52.500" v="98"/>
          <ac:picMkLst>
            <pc:docMk/>
            <pc:sldMk cId="429769088" sldId="288"/>
            <ac:picMk id="16386" creationId="{A9800045-98EB-4812-B4A5-4E4D2A874936}"/>
          </ac:picMkLst>
        </pc:picChg>
      </pc:sldChg>
      <pc:sldChg chg="addSp new">
        <pc:chgData name="Anno Junichi" userId="2bd8b3552eedd654" providerId="LiveId" clId="{AA7F9AE7-3772-42EA-9C9C-4DDBDDBA60EA}" dt="2021-05-14T03:34:01.482" v="100"/>
        <pc:sldMkLst>
          <pc:docMk/>
          <pc:sldMk cId="333776370" sldId="289"/>
        </pc:sldMkLst>
        <pc:picChg chg="add">
          <ac:chgData name="Anno Junichi" userId="2bd8b3552eedd654" providerId="LiveId" clId="{AA7F9AE7-3772-42EA-9C9C-4DDBDDBA60EA}" dt="2021-05-14T03:34:01.482" v="100"/>
          <ac:picMkLst>
            <pc:docMk/>
            <pc:sldMk cId="333776370" sldId="289"/>
            <ac:picMk id="17410" creationId="{734B8764-3465-4142-AF09-E4497C13FF28}"/>
          </ac:picMkLst>
        </pc:picChg>
      </pc:sldChg>
      <pc:sldChg chg="addSp new">
        <pc:chgData name="Anno Junichi" userId="2bd8b3552eedd654" providerId="LiveId" clId="{AA7F9AE7-3772-42EA-9C9C-4DDBDDBA60EA}" dt="2021-05-14T03:34:10.951" v="102"/>
        <pc:sldMkLst>
          <pc:docMk/>
          <pc:sldMk cId="2977840216" sldId="290"/>
        </pc:sldMkLst>
        <pc:picChg chg="add">
          <ac:chgData name="Anno Junichi" userId="2bd8b3552eedd654" providerId="LiveId" clId="{AA7F9AE7-3772-42EA-9C9C-4DDBDDBA60EA}" dt="2021-05-14T03:34:10.951" v="102"/>
          <ac:picMkLst>
            <pc:docMk/>
            <pc:sldMk cId="2977840216" sldId="290"/>
            <ac:picMk id="18434" creationId="{59EE08F1-A400-4940-8DB8-211E7F441761}"/>
          </ac:picMkLst>
        </pc:picChg>
      </pc:sldChg>
      <pc:sldChg chg="addSp new">
        <pc:chgData name="Anno Junichi" userId="2bd8b3552eedd654" providerId="LiveId" clId="{AA7F9AE7-3772-42EA-9C9C-4DDBDDBA60EA}" dt="2021-05-14T03:34:21.776" v="104"/>
        <pc:sldMkLst>
          <pc:docMk/>
          <pc:sldMk cId="3524898313" sldId="291"/>
        </pc:sldMkLst>
        <pc:picChg chg="add">
          <ac:chgData name="Anno Junichi" userId="2bd8b3552eedd654" providerId="LiveId" clId="{AA7F9AE7-3772-42EA-9C9C-4DDBDDBA60EA}" dt="2021-05-14T03:34:21.776" v="104"/>
          <ac:picMkLst>
            <pc:docMk/>
            <pc:sldMk cId="3524898313" sldId="291"/>
            <ac:picMk id="19458" creationId="{865439D0-C339-4FDB-A93B-9216091EA58F}"/>
          </ac:picMkLst>
        </pc:picChg>
      </pc:sldChg>
      <pc:sldChg chg="addSp new">
        <pc:chgData name="Anno Junichi" userId="2bd8b3552eedd654" providerId="LiveId" clId="{AA7F9AE7-3772-42EA-9C9C-4DDBDDBA60EA}" dt="2021-05-14T03:34:37.722" v="106"/>
        <pc:sldMkLst>
          <pc:docMk/>
          <pc:sldMk cId="2907192633" sldId="292"/>
        </pc:sldMkLst>
        <pc:picChg chg="add">
          <ac:chgData name="Anno Junichi" userId="2bd8b3552eedd654" providerId="LiveId" clId="{AA7F9AE7-3772-42EA-9C9C-4DDBDDBA60EA}" dt="2021-05-14T03:34:37.722" v="106"/>
          <ac:picMkLst>
            <pc:docMk/>
            <pc:sldMk cId="2907192633" sldId="292"/>
            <ac:picMk id="20482" creationId="{F2B5F95A-8EC1-424F-BAC3-02BDB6E5D4E8}"/>
          </ac:picMkLst>
        </pc:picChg>
      </pc:sldChg>
      <pc:sldChg chg="modSp new mod">
        <pc:chgData name="Anno Junichi" userId="2bd8b3552eedd654" providerId="LiveId" clId="{AA7F9AE7-3772-42EA-9C9C-4DDBDDBA60EA}" dt="2021-05-14T03:35:20.252" v="112" actId="20577"/>
        <pc:sldMkLst>
          <pc:docMk/>
          <pc:sldMk cId="1098181500" sldId="293"/>
        </pc:sldMkLst>
        <pc:spChg chg="mod">
          <ac:chgData name="Anno Junichi" userId="2bd8b3552eedd654" providerId="LiveId" clId="{AA7F9AE7-3772-42EA-9C9C-4DDBDDBA60EA}" dt="2021-05-14T03:35:20.252" v="112" actId="20577"/>
          <ac:spMkLst>
            <pc:docMk/>
            <pc:sldMk cId="1098181500" sldId="293"/>
            <ac:spMk id="2" creationId="{B64B3126-B194-4B35-9740-B096C0BB2C15}"/>
          </ac:spMkLst>
        </pc:spChg>
      </pc:sldChg>
      <pc:sldChg chg="addSp delSp modSp new mod">
        <pc:chgData name="Anno Junichi" userId="2bd8b3552eedd654" providerId="LiveId" clId="{AA7F9AE7-3772-42EA-9C9C-4DDBDDBA60EA}" dt="2021-05-14T03:35:29.175" v="116" actId="478"/>
        <pc:sldMkLst>
          <pc:docMk/>
          <pc:sldMk cId="792417689" sldId="294"/>
        </pc:sldMkLst>
        <pc:spChg chg="del">
          <ac:chgData name="Anno Junichi" userId="2bd8b3552eedd654" providerId="LiveId" clId="{AA7F9AE7-3772-42EA-9C9C-4DDBDDBA60EA}" dt="2021-05-14T03:35:29.175" v="116" actId="478"/>
          <ac:spMkLst>
            <pc:docMk/>
            <pc:sldMk cId="792417689" sldId="294"/>
            <ac:spMk id="2" creationId="{2CB6DEA5-8DAE-4C09-96A8-C1D86EAB8A75}"/>
          </ac:spMkLst>
        </pc:spChg>
        <pc:spChg chg="add mod">
          <ac:chgData name="Anno Junichi" userId="2bd8b3552eedd654" providerId="LiveId" clId="{AA7F9AE7-3772-42EA-9C9C-4DDBDDBA60EA}" dt="2021-05-14T03:35:27.524" v="115" actId="14100"/>
          <ac:spMkLst>
            <pc:docMk/>
            <pc:sldMk cId="792417689" sldId="294"/>
            <ac:spMk id="4" creationId="{CA637BE4-334F-4CD3-BFD9-78C8F70F23AE}"/>
          </ac:spMkLst>
        </pc:spChg>
      </pc:sldChg>
      <pc:sldChg chg="addSp new">
        <pc:chgData name="Anno Junichi" userId="2bd8b3552eedd654" providerId="LiveId" clId="{AA7F9AE7-3772-42EA-9C9C-4DDBDDBA60EA}" dt="2021-05-14T03:35:47.492" v="118"/>
        <pc:sldMkLst>
          <pc:docMk/>
          <pc:sldMk cId="3611433191" sldId="295"/>
        </pc:sldMkLst>
        <pc:picChg chg="add">
          <ac:chgData name="Anno Junichi" userId="2bd8b3552eedd654" providerId="LiveId" clId="{AA7F9AE7-3772-42EA-9C9C-4DDBDDBA60EA}" dt="2021-05-14T03:35:47.492" v="118"/>
          <ac:picMkLst>
            <pc:docMk/>
            <pc:sldMk cId="3611433191" sldId="295"/>
            <ac:picMk id="21506" creationId="{30F4632B-CDBB-4C3F-A254-D51626734EA1}"/>
          </ac:picMkLst>
        </pc:picChg>
      </pc:sldChg>
      <pc:sldChg chg="addSp new">
        <pc:chgData name="Anno Junichi" userId="2bd8b3552eedd654" providerId="LiveId" clId="{AA7F9AE7-3772-42EA-9C9C-4DDBDDBA60EA}" dt="2021-05-14T03:35:55.993" v="120"/>
        <pc:sldMkLst>
          <pc:docMk/>
          <pc:sldMk cId="608069346" sldId="296"/>
        </pc:sldMkLst>
        <pc:picChg chg="add">
          <ac:chgData name="Anno Junichi" userId="2bd8b3552eedd654" providerId="LiveId" clId="{AA7F9AE7-3772-42EA-9C9C-4DDBDDBA60EA}" dt="2021-05-14T03:35:55.993" v="120"/>
          <ac:picMkLst>
            <pc:docMk/>
            <pc:sldMk cId="608069346" sldId="296"/>
            <ac:picMk id="22530" creationId="{090FBEAA-9B46-46A8-9185-462CAC277ACB}"/>
          </ac:picMkLst>
        </pc:picChg>
      </pc:sldChg>
      <pc:sldChg chg="addSp new">
        <pc:chgData name="Anno Junichi" userId="2bd8b3552eedd654" providerId="LiveId" clId="{AA7F9AE7-3772-42EA-9C9C-4DDBDDBA60EA}" dt="2021-05-14T03:36:06.555" v="122"/>
        <pc:sldMkLst>
          <pc:docMk/>
          <pc:sldMk cId="2295375111" sldId="297"/>
        </pc:sldMkLst>
        <pc:picChg chg="add">
          <ac:chgData name="Anno Junichi" userId="2bd8b3552eedd654" providerId="LiveId" clId="{AA7F9AE7-3772-42EA-9C9C-4DDBDDBA60EA}" dt="2021-05-14T03:36:06.555" v="122"/>
          <ac:picMkLst>
            <pc:docMk/>
            <pc:sldMk cId="2295375111" sldId="297"/>
            <ac:picMk id="23554" creationId="{A3C959C5-1D8E-4A41-853B-246B056BAAAC}"/>
          </ac:picMkLst>
        </pc:picChg>
      </pc:sldChg>
      <pc:sldChg chg="addSp modSp new mod">
        <pc:chgData name="Anno Junichi" userId="2bd8b3552eedd654" providerId="LiveId" clId="{AA7F9AE7-3772-42EA-9C9C-4DDBDDBA60EA}" dt="2021-05-14T03:36:38.040" v="127" actId="14100"/>
        <pc:sldMkLst>
          <pc:docMk/>
          <pc:sldMk cId="1482426301" sldId="298"/>
        </pc:sldMkLst>
        <pc:spChg chg="add mod">
          <ac:chgData name="Anno Junichi" userId="2bd8b3552eedd654" providerId="LiveId" clId="{AA7F9AE7-3772-42EA-9C9C-4DDBDDBA60EA}" dt="2021-05-14T03:36:32.171" v="125" actId="1076"/>
          <ac:spMkLst>
            <pc:docMk/>
            <pc:sldMk cId="1482426301" sldId="298"/>
            <ac:spMk id="4" creationId="{0EF165C9-78F4-4352-82FE-37E6E7D5FC40}"/>
          </ac:spMkLst>
        </pc:spChg>
        <pc:picChg chg="add mod">
          <ac:chgData name="Anno Junichi" userId="2bd8b3552eedd654" providerId="LiveId" clId="{AA7F9AE7-3772-42EA-9C9C-4DDBDDBA60EA}" dt="2021-05-14T03:36:38.040" v="127" actId="14100"/>
          <ac:picMkLst>
            <pc:docMk/>
            <pc:sldMk cId="1482426301" sldId="298"/>
            <ac:picMk id="24578" creationId="{61481E6B-81FF-43D7-B9CC-4F8769272B5B}"/>
          </ac:picMkLst>
        </pc:picChg>
      </pc:sldChg>
      <pc:sldChg chg="addSp new">
        <pc:chgData name="Anno Junichi" userId="2bd8b3552eedd654" providerId="LiveId" clId="{AA7F9AE7-3772-42EA-9C9C-4DDBDDBA60EA}" dt="2021-05-14T03:36:53.576" v="129"/>
        <pc:sldMkLst>
          <pc:docMk/>
          <pc:sldMk cId="3348658614" sldId="299"/>
        </pc:sldMkLst>
        <pc:picChg chg="add">
          <ac:chgData name="Anno Junichi" userId="2bd8b3552eedd654" providerId="LiveId" clId="{AA7F9AE7-3772-42EA-9C9C-4DDBDDBA60EA}" dt="2021-05-14T03:36:53.576" v="129"/>
          <ac:picMkLst>
            <pc:docMk/>
            <pc:sldMk cId="3348658614" sldId="299"/>
            <ac:picMk id="25602" creationId="{4EE95004-AE62-4141-B49E-16EDCE02B33C}"/>
          </ac:picMkLst>
        </pc:picChg>
      </pc:sldChg>
      <pc:sldChg chg="addSp delSp modSp new mod">
        <pc:chgData name="Anno Junichi" userId="2bd8b3552eedd654" providerId="LiveId" clId="{AA7F9AE7-3772-42EA-9C9C-4DDBDDBA60EA}" dt="2021-05-14T03:37:26.317" v="135" actId="1076"/>
        <pc:sldMkLst>
          <pc:docMk/>
          <pc:sldMk cId="1856429149" sldId="300"/>
        </pc:sldMkLst>
        <pc:spChg chg="del">
          <ac:chgData name="Anno Junichi" userId="2bd8b3552eedd654" providerId="LiveId" clId="{AA7F9AE7-3772-42EA-9C9C-4DDBDDBA60EA}" dt="2021-05-14T03:37:21.938" v="133" actId="478"/>
          <ac:spMkLst>
            <pc:docMk/>
            <pc:sldMk cId="1856429149" sldId="300"/>
            <ac:spMk id="2" creationId="{81262980-D17E-488B-BC5D-617BFC38CC57}"/>
          </ac:spMkLst>
        </pc:spChg>
        <pc:spChg chg="add mod">
          <ac:chgData name="Anno Junichi" userId="2bd8b3552eedd654" providerId="LiveId" clId="{AA7F9AE7-3772-42EA-9C9C-4DDBDDBA60EA}" dt="2021-05-14T03:37:26.317" v="135" actId="1076"/>
          <ac:spMkLst>
            <pc:docMk/>
            <pc:sldMk cId="1856429149" sldId="300"/>
            <ac:spMk id="5" creationId="{41F43B49-F4B0-4FC4-9533-34B6571B24AE}"/>
          </ac:spMkLst>
        </pc:spChg>
        <pc:picChg chg="add mod">
          <ac:chgData name="Anno Junichi" userId="2bd8b3552eedd654" providerId="LiveId" clId="{AA7F9AE7-3772-42EA-9C9C-4DDBDDBA60EA}" dt="2021-05-14T03:37:20.403" v="132" actId="14100"/>
          <ac:picMkLst>
            <pc:docMk/>
            <pc:sldMk cId="1856429149" sldId="300"/>
            <ac:picMk id="26626" creationId="{156945C5-9C2D-490B-84E9-B7B189AAB2B7}"/>
          </ac:picMkLst>
        </pc:picChg>
      </pc:sldChg>
      <pc:sldChg chg="addSp new">
        <pc:chgData name="Anno Junichi" userId="2bd8b3552eedd654" providerId="LiveId" clId="{AA7F9AE7-3772-42EA-9C9C-4DDBDDBA60EA}" dt="2021-05-14T03:37:38.641" v="137"/>
        <pc:sldMkLst>
          <pc:docMk/>
          <pc:sldMk cId="4082444255" sldId="301"/>
        </pc:sldMkLst>
        <pc:picChg chg="add">
          <ac:chgData name="Anno Junichi" userId="2bd8b3552eedd654" providerId="LiveId" clId="{AA7F9AE7-3772-42EA-9C9C-4DDBDDBA60EA}" dt="2021-05-14T03:37:38.641" v="137"/>
          <ac:picMkLst>
            <pc:docMk/>
            <pc:sldMk cId="4082444255" sldId="301"/>
            <ac:picMk id="27650" creationId="{7193E8D0-C2D5-431D-8E96-3F76A839562E}"/>
          </ac:picMkLst>
        </pc:picChg>
      </pc:sldChg>
      <pc:sldChg chg="addSp new">
        <pc:chgData name="Anno Junichi" userId="2bd8b3552eedd654" providerId="LiveId" clId="{AA7F9AE7-3772-42EA-9C9C-4DDBDDBA60EA}" dt="2021-05-14T03:37:51.336" v="139"/>
        <pc:sldMkLst>
          <pc:docMk/>
          <pc:sldMk cId="2381704208" sldId="302"/>
        </pc:sldMkLst>
        <pc:picChg chg="add">
          <ac:chgData name="Anno Junichi" userId="2bd8b3552eedd654" providerId="LiveId" clId="{AA7F9AE7-3772-42EA-9C9C-4DDBDDBA60EA}" dt="2021-05-14T03:37:51.336" v="139"/>
          <ac:picMkLst>
            <pc:docMk/>
            <pc:sldMk cId="2381704208" sldId="302"/>
            <ac:picMk id="28674" creationId="{CAB71F3B-6216-4918-B1B8-BFC7B53E46AC}"/>
          </ac:picMkLst>
        </pc:picChg>
      </pc:sldChg>
      <pc:sldChg chg="addSp new">
        <pc:chgData name="Anno Junichi" userId="2bd8b3552eedd654" providerId="LiveId" clId="{AA7F9AE7-3772-42EA-9C9C-4DDBDDBA60EA}" dt="2021-05-14T03:37:58.802" v="141"/>
        <pc:sldMkLst>
          <pc:docMk/>
          <pc:sldMk cId="2840044686" sldId="303"/>
        </pc:sldMkLst>
        <pc:picChg chg="add">
          <ac:chgData name="Anno Junichi" userId="2bd8b3552eedd654" providerId="LiveId" clId="{AA7F9AE7-3772-42EA-9C9C-4DDBDDBA60EA}" dt="2021-05-14T03:37:58.802" v="141"/>
          <ac:picMkLst>
            <pc:docMk/>
            <pc:sldMk cId="2840044686" sldId="303"/>
            <ac:picMk id="29698" creationId="{CEA89B8B-0B32-49EB-959F-976756A135BA}"/>
          </ac:picMkLst>
        </pc:picChg>
      </pc:sldChg>
      <pc:sldChg chg="addSp delSp modSp new mod">
        <pc:chgData name="Anno Junichi" userId="2bd8b3552eedd654" providerId="LiveId" clId="{AA7F9AE7-3772-42EA-9C9C-4DDBDDBA60EA}" dt="2021-05-14T08:46:52.156" v="154" actId="1076"/>
        <pc:sldMkLst>
          <pc:docMk/>
          <pc:sldMk cId="2214166906" sldId="304"/>
        </pc:sldMkLst>
        <pc:spChg chg="add mod">
          <ac:chgData name="Anno Junichi" userId="2bd8b3552eedd654" providerId="LiveId" clId="{AA7F9AE7-3772-42EA-9C9C-4DDBDDBA60EA}" dt="2021-05-14T08:46:47.630" v="152"/>
          <ac:spMkLst>
            <pc:docMk/>
            <pc:sldMk cId="2214166906" sldId="304"/>
            <ac:spMk id="7" creationId="{308F0973-482C-4A15-999A-D50297CC5C00}"/>
          </ac:spMkLst>
        </pc:spChg>
        <pc:spChg chg="add mod">
          <ac:chgData name="Anno Junichi" userId="2bd8b3552eedd654" providerId="LiveId" clId="{AA7F9AE7-3772-42EA-9C9C-4DDBDDBA60EA}" dt="2021-05-14T08:46:52.156" v="154" actId="1076"/>
          <ac:spMkLst>
            <pc:docMk/>
            <pc:sldMk cId="2214166906" sldId="304"/>
            <ac:spMk id="9" creationId="{CE0B106A-0253-4CD4-BDCB-374991A4D8D3}"/>
          </ac:spMkLst>
        </pc:spChg>
        <pc:grpChg chg="del mod">
          <ac:chgData name="Anno Junichi" userId="2bd8b3552eedd654" providerId="LiveId" clId="{AA7F9AE7-3772-42EA-9C9C-4DDBDDBA60EA}" dt="2021-05-14T08:44:23.815" v="147"/>
          <ac:grpSpMkLst>
            <pc:docMk/>
            <pc:sldMk cId="2214166906" sldId="304"/>
            <ac:grpSpMk id="5" creationId="{89728BB2-6548-4E9F-815B-0DC24A2E7A57}"/>
          </ac:grpSpMkLst>
        </pc:grpChg>
        <pc:inkChg chg="add del mod">
          <ac:chgData name="Anno Junichi" userId="2bd8b3552eedd654" providerId="LiveId" clId="{AA7F9AE7-3772-42EA-9C9C-4DDBDDBA60EA}" dt="2021-05-14T08:44:23.815" v="147"/>
          <ac:inkMkLst>
            <pc:docMk/>
            <pc:sldMk cId="2214166906" sldId="304"/>
            <ac:inkMk id="3" creationId="{6092CBEF-E007-4267-86F8-8653090A6C85}"/>
          </ac:inkMkLst>
        </pc:inkChg>
        <pc:inkChg chg="add del mod">
          <ac:chgData name="Anno Junichi" userId="2bd8b3552eedd654" providerId="LiveId" clId="{AA7F9AE7-3772-42EA-9C9C-4DDBDDBA60EA}" dt="2021-05-14T08:45:16.029" v="148"/>
          <ac:inkMkLst>
            <pc:docMk/>
            <pc:sldMk cId="2214166906" sldId="304"/>
            <ac:inkMk id="4" creationId="{E0BF359B-E2C1-4508-AB3C-A635CDB91718}"/>
          </ac:inkMkLst>
        </pc:inkChg>
      </pc:sldChg>
      <pc:sldChg chg="addSp new">
        <pc:chgData name="Anno Junichi" userId="2bd8b3552eedd654" providerId="LiveId" clId="{AA7F9AE7-3772-42EA-9C9C-4DDBDDBA60EA}" dt="2021-05-14T08:47:05.098" v="156"/>
        <pc:sldMkLst>
          <pc:docMk/>
          <pc:sldMk cId="3761406863" sldId="305"/>
        </pc:sldMkLst>
        <pc:picChg chg="add">
          <ac:chgData name="Anno Junichi" userId="2bd8b3552eedd654" providerId="LiveId" clId="{AA7F9AE7-3772-42EA-9C9C-4DDBDDBA60EA}" dt="2021-05-14T08:47:05.098" v="156"/>
          <ac:picMkLst>
            <pc:docMk/>
            <pc:sldMk cId="3761406863" sldId="305"/>
            <ac:picMk id="30722" creationId="{415CD636-3B9C-4B22-A1C9-A41AE2CEA606}"/>
          </ac:picMkLst>
        </pc:picChg>
      </pc:sldChg>
      <pc:sldChg chg="addSp modSp new mod">
        <pc:chgData name="Anno Junichi" userId="2bd8b3552eedd654" providerId="LiveId" clId="{AA7F9AE7-3772-42EA-9C9C-4DDBDDBA60EA}" dt="2021-05-14T08:48:15.793" v="286"/>
        <pc:sldMkLst>
          <pc:docMk/>
          <pc:sldMk cId="2876254718" sldId="306"/>
        </pc:sldMkLst>
        <pc:spChg chg="add mod">
          <ac:chgData name="Anno Junichi" userId="2bd8b3552eedd654" providerId="LiveId" clId="{AA7F9AE7-3772-42EA-9C9C-4DDBDDBA60EA}" dt="2021-05-14T08:48:15.793" v="286"/>
          <ac:spMkLst>
            <pc:docMk/>
            <pc:sldMk cId="2876254718" sldId="306"/>
            <ac:spMk id="4" creationId="{F9B2E999-6E5A-428F-BA71-DCCC33FBE63D}"/>
          </ac:spMkLst>
        </pc:spChg>
      </pc:sldChg>
      <pc:sldChg chg="addSp modSp new">
        <pc:chgData name="Anno Junichi" userId="2bd8b3552eedd654" providerId="LiveId" clId="{AA7F9AE7-3772-42EA-9C9C-4DDBDDBA60EA}" dt="2021-05-14T08:48:28.532" v="289" actId="1076"/>
        <pc:sldMkLst>
          <pc:docMk/>
          <pc:sldMk cId="3133977867" sldId="307"/>
        </pc:sldMkLst>
        <pc:picChg chg="add mod">
          <ac:chgData name="Anno Junichi" userId="2bd8b3552eedd654" providerId="LiveId" clId="{AA7F9AE7-3772-42EA-9C9C-4DDBDDBA60EA}" dt="2021-05-14T08:48:28.532" v="289" actId="1076"/>
          <ac:picMkLst>
            <pc:docMk/>
            <pc:sldMk cId="3133977867" sldId="307"/>
            <ac:picMk id="31746" creationId="{A8511451-6FA6-42C3-9DAE-C37D7DD50217}"/>
          </ac:picMkLst>
        </pc:picChg>
      </pc:sldChg>
      <pc:sldChg chg="addSp delSp new">
        <pc:chgData name="Anno Junichi" userId="2bd8b3552eedd654" providerId="LiveId" clId="{AA7F9AE7-3772-42EA-9C9C-4DDBDDBA60EA}" dt="2021-05-14T08:48:46.890" v="293"/>
        <pc:sldMkLst>
          <pc:docMk/>
          <pc:sldMk cId="3814906108" sldId="308"/>
        </pc:sldMkLst>
        <pc:picChg chg="add del">
          <ac:chgData name="Anno Junichi" userId="2bd8b3552eedd654" providerId="LiveId" clId="{AA7F9AE7-3772-42EA-9C9C-4DDBDDBA60EA}" dt="2021-05-14T08:48:41.998" v="292" actId="478"/>
          <ac:picMkLst>
            <pc:docMk/>
            <pc:sldMk cId="3814906108" sldId="308"/>
            <ac:picMk id="32770" creationId="{5B14E501-9C99-4FA2-809F-38FC387ED0BA}"/>
          </ac:picMkLst>
        </pc:picChg>
        <pc:picChg chg="add">
          <ac:chgData name="Anno Junichi" userId="2bd8b3552eedd654" providerId="LiveId" clId="{AA7F9AE7-3772-42EA-9C9C-4DDBDDBA60EA}" dt="2021-05-14T08:48:46.890" v="293"/>
          <ac:picMkLst>
            <pc:docMk/>
            <pc:sldMk cId="3814906108" sldId="308"/>
            <ac:picMk id="32772" creationId="{6E883C3C-1081-448C-9106-5C8803E42865}"/>
          </ac:picMkLst>
        </pc:picChg>
      </pc:sldChg>
      <pc:sldChg chg="addSp new">
        <pc:chgData name="Anno Junichi" userId="2bd8b3552eedd654" providerId="LiveId" clId="{AA7F9AE7-3772-42EA-9C9C-4DDBDDBA60EA}" dt="2021-05-14T08:48:56.245" v="295"/>
        <pc:sldMkLst>
          <pc:docMk/>
          <pc:sldMk cId="4089959688" sldId="309"/>
        </pc:sldMkLst>
        <pc:picChg chg="add">
          <ac:chgData name="Anno Junichi" userId="2bd8b3552eedd654" providerId="LiveId" clId="{AA7F9AE7-3772-42EA-9C9C-4DDBDDBA60EA}" dt="2021-05-14T08:48:56.245" v="295"/>
          <ac:picMkLst>
            <pc:docMk/>
            <pc:sldMk cId="4089959688" sldId="309"/>
            <ac:picMk id="33794" creationId="{96155C9F-508F-4372-9A1F-22B6CCF60853}"/>
          </ac:picMkLst>
        </pc:picChg>
      </pc:sldChg>
      <pc:sldChg chg="addSp new mod">
        <pc:chgData name="Anno Junichi" userId="2bd8b3552eedd654" providerId="LiveId" clId="{AA7F9AE7-3772-42EA-9C9C-4DDBDDBA60EA}" dt="2021-05-14T08:49:13.081" v="299" actId="9405"/>
        <pc:sldMkLst>
          <pc:docMk/>
          <pc:sldMk cId="2685746137" sldId="310"/>
        </pc:sldMkLst>
        <pc:picChg chg="add">
          <ac:chgData name="Anno Junichi" userId="2bd8b3552eedd654" providerId="LiveId" clId="{AA7F9AE7-3772-42EA-9C9C-4DDBDDBA60EA}" dt="2021-05-14T08:49:05.824" v="297"/>
          <ac:picMkLst>
            <pc:docMk/>
            <pc:sldMk cId="2685746137" sldId="310"/>
            <ac:picMk id="34818" creationId="{AD8E11D0-4A3E-4046-B07A-B1211502754E}"/>
          </ac:picMkLst>
        </pc:picChg>
        <pc:inkChg chg="add">
          <ac:chgData name="Anno Junichi" userId="2bd8b3552eedd654" providerId="LiveId" clId="{AA7F9AE7-3772-42EA-9C9C-4DDBDDBA60EA}" dt="2021-05-14T08:49:09.399" v="298" actId="9405"/>
          <ac:inkMkLst>
            <pc:docMk/>
            <pc:sldMk cId="2685746137" sldId="310"/>
            <ac:inkMk id="3" creationId="{FDAF7B28-FA93-4739-AEAC-1422B1471DA0}"/>
          </ac:inkMkLst>
        </pc:inkChg>
        <pc:inkChg chg="add">
          <ac:chgData name="Anno Junichi" userId="2bd8b3552eedd654" providerId="LiveId" clId="{AA7F9AE7-3772-42EA-9C9C-4DDBDDBA60EA}" dt="2021-05-14T08:49:13.081" v="299" actId="9405"/>
          <ac:inkMkLst>
            <pc:docMk/>
            <pc:sldMk cId="2685746137" sldId="310"/>
            <ac:inkMk id="4" creationId="{6F67AAE2-0F36-4AB8-A6B3-5056371116E2}"/>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4T08:49:09.371"/>
    </inkml:context>
    <inkml:brush xml:id="br0">
      <inkml:brushProperty name="width" value="0.2" units="cm"/>
      <inkml:brushProperty name="height" value="0.2" units="cm"/>
      <inkml:brushProperty name="color" value="#E71224"/>
    </inkml:brush>
  </inkml:definitions>
  <inkml:trace contextRef="#ctx0" brushRef="#br0">1454 2971 5503,'-148'27'675,"-26"3"678,105-19-1273,-92 10 142,134-19-193,-1-1 1,0-2 0,-47-6-1,58 2-36,1 0 0,-1-1 0,1 0 0,1-2 0,-1 0-1,1 0 1,-22-18 0,15 11 1,-1 1 0,-30-14 1,14 11-45,0-1 1,2-2 0,-46-32 0,68 41 26,0-1 0,0-1 1,1 0-1,1-1 1,1-1-1,0 0 1,0-1-1,2 0 1,-15-30-1,-3-18 154,4-1 0,3-1 0,-23-118 1,27 74-151,-5-176 0,46-116-152,17 115 22,-37 270 159,1 0 1,0 1-1,1 0 1,1 0 0,1 0-1,0 1 1,1 0-1,0 1 1,2 0 0,12-14-1,7-3-24,1 2 0,67-49 0,-59 48 11,-2-2 0,38-41 0,59-81-102,-132 152 102,13-15-10,1 1-1,0 1 1,1 0-1,1 2 1,0 0 0,1 0-1,0 2 1,27-12-1,17-2-11,92-24-1,-89 30-141,85-36-1,-81 27 121,1 4-1,106-22 0,41-14 37,-159 40-20,13-5-156,132-29-1,-116 41 156,0 4 0,0 3 0,0 5 0,130 14 0,7 18-190,-177-21 147,0 2 0,76 30-1,192 57 100,-130-46-240,-126-31 168,59 30-1,-9-2 18,-90-41 22,0 1 0,-1 0 0,0 2-1,-1 0 1,0 1 0,-1 1 0,0 1-1,-1 0 1,-1 1 0,-1 1 0,0 0-1,-1 1 1,-1 0 0,17 35 0,23 54 214,52 153 0,-95-233-186,-2 0 0,-1 1 0,2 34 0,1 87 45,-5-61-82,-2-49-31,-2 1 1,-1-1-1,-2 0 0,-2 0 1,-2-1-1,-17 61 1,1-19-4,5-18-23,-28 70 0,37-113 77,0-1-1,0 1 0,-2-2 0,0 0 0,-1 0 0,-1-1 1,-28 27-1,-59 35-66,8-7-54,78-58 117,1-1 1,0 2-1,1-1 0,-14 23 1,4 2-97,-23 54 0,28-53 97,-38 61 1,48-89-20,-1 0 0,-1 0 0,0-1 0,0 0 0,-1 0-1,0-1 1,-1-1 0,0 1 0,-16 8 0,-31 10-23,-1-2-1,-80 23 1,-31 11-59,139-47 74,-1-2-1,-65 12 0,-70-1-36,81-11 24,32-3-50,-274 22-127,198-24 128,37-1 34,-106-8-1,159-2-29,-75-21 1,-14-2 128,-24 13-76,87 11 48,1-3-1,-82-21 1,-56-17-20,-14-4-210,146 32-417,54 12-455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4T08:49:13.077"/>
    </inkml:context>
    <inkml:brush xml:id="br0">
      <inkml:brushProperty name="width" value="0.2" units="cm"/>
      <inkml:brushProperty name="height" value="0.2" units="cm"/>
      <inkml:brushProperty name="color" value="#E71224"/>
    </inkml:brush>
  </inkml:definitions>
  <inkml:trace contextRef="#ctx0" brushRef="#br0">1034 5208 7295,'-224'-95'1266,"23"11"-465,182 75-788,1-2 0,1 0 0,-1-1 1,2 0-1,0-2 0,0 0 0,2-1 0,-1 0 0,2-1 0,0 0 0,1-2 1,-17-32-1,-8-22-14,7 13-163,-2 0 0,-78-104-1,110 162 165,-88-114-76,78 98 92,-1 0 0,2-1 0,0 0 0,2-1 0,-8-22 0,6 6 4,1-1 0,1 1-1,2-1 1,1-1 0,3 1-1,0 0 1,2-1 0,2 1-1,2 0 1,1 0 0,19-63-1,-3 32-115,61-158-56,-69 192 127,2 0 0,2 2 0,1 0 0,36-45 0,-13 26-11,5-3-117,56-87 1,-81 106 130,1 0 1,2 2 0,1 1-1,2 2 1,0 0 0,2 2-1,1 1 1,52-34 0,204-111-43,-233 143-40,98-38 1,-26 14 54,-44 12-10,136-87 0,-178 102 49,1 1-1,0 2 0,2 1 1,1 3-1,59-17 0,592-118-294,-261 69 560,-289 54-294,174-59 0,-316 88 37,590-179-124,-380 129 25,306-33 0,190 24-139,-302 30 106,167-10 41,54-6-59,-510 36 127,282-29-78,-209 15 90,395-58-38,-388 50 8,137-24-181,363-70 184,12 27 70,7 28 364,63-7 313,117-46-654,320-79 86,-726 140-29,-385 51-103,930-65-148,-56 44 194,229 3 28,-372 12-98,-804 17 24,1124-25 43,0 41-107,-861-4 54,339 19 188,-411-18-277,67 7 38,-103-4 233,369 52-287,-402-36 173,103 22 62,-176-31-197,88 34 1,230 72-96,-117-42 192,-190-59 332,111 17-1,40 12-57,-189-41-291,174 57 89,-182-55-65,-1 3 0,75 42 0,-90-40-9,-2 1 0,0 1 0,-2 1-1,37 44 1,49 44 32,-96-99-64,1-1-1,1-1 0,0 0 0,35 14 0,88 26-64,1 1 31,-124-45 51,-1 1-1,0 1 0,0 0 0,-1 2 0,-1 0 0,0 0 0,-1 2 1,0 0-1,-1 1 0,0 0 0,-1 1 0,-1 0 0,13 24 0,1 5 35,-2 2 0,-2 0 0,22 73 0,-42-115-58,-1 1-1,1-1 1,-1 1 0,-1-1-1,1 1 1,-1 0-1,0 0 1,0-1-1,0 1 1,-1 0-1,0-1 1,0 1 0,-1 0-1,1-1 1,-1 1-1,0-1 1,-1 0-1,1 0 1,-1 0-1,0 0 1,-1 0 0,1-1-1,-7 8 1,-24 31-2,3 2 1,-38 70 0,16-23 7,43-76 19,-1-1 0,0-1 0,-1 0-1,-1-1 1,0 0 0,0 0 0,-21 13-1,8-9 14,-1-1 0,0-2 0,-44 18 0,-213 90 50,127-58-102,-25 13-8,106-35 63,-140 103 0,178-119-25,0-2 1,-2-2-1,-69 28 1,-131 33-68,128-48 13,-182 43-110,-42 14-17,170-32 110,-239 89 20,301-111 43,-130 30 1,-113 3 226,-343 19 345,310-46-366,61-12-151,-23 4 38,114-8 29,-218 36-309,-235 61 182,-4-22 89,-352-9-104,882-83 62,-746 39-65,-3-20-18,379-14 35,-202 16 12,-139 8 0,260-5 152,3 6-293,-114 7 130,200 2 169,322-30-110,-274 31-31,-233 22 232,-130 10 503,-458 12-941,-381-39 245,953-38-35,-5-3-53,111-3-24,-57-1 144,304-9-95,-275 4-10,628-6 17,-708 30 0,343-7-10,111-8 36,-107 1-1083,316-14-758,32 1-1129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2021/5/14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2021/5/14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2021/5/14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2021/5/14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2021/5/14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2021/5/14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E02A643-9BB0-4E02-80B2-2C0A5E5D738E}" type="datetimeFigureOut">
              <a:rPr kumimoji="1" lang="ja-JP" altLang="en-US" smtClean="0"/>
              <a:t>2021/5/14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E02A643-9BB0-4E02-80B2-2C0A5E5D738E}" type="datetimeFigureOut">
              <a:rPr kumimoji="1" lang="ja-JP" altLang="en-US" smtClean="0"/>
              <a:t>2021/5/14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E02A643-9BB0-4E02-80B2-2C0A5E5D738E}" type="datetimeFigureOut">
              <a:rPr kumimoji="1" lang="ja-JP" altLang="en-US" smtClean="0"/>
              <a:t>2021/5/14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2021/5/14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2021/5/14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2A643-9BB0-4E02-80B2-2C0A5E5D738E}" type="datetimeFigureOut">
              <a:rPr kumimoji="1" lang="ja-JP" altLang="en-US" smtClean="0"/>
              <a:t>2021/5/14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ja-jp/learn/modules/use-automated-machine-learning/" TargetMode="External"/><Relationship Id="rId2" Type="http://schemas.openxmlformats.org/officeDocument/2006/relationships/hyperlink" Target="https://qiita.com/junichia/items/0f13dd5d5f19081be2b5" TargetMode="External"/><Relationship Id="rId1" Type="http://schemas.openxmlformats.org/officeDocument/2006/relationships/slideLayout" Target="../slideLayouts/slideLayout6.xml"/><Relationship Id="rId5" Type="http://schemas.openxmlformats.org/officeDocument/2006/relationships/hyperlink" Target="https://docs.microsoft.com/ja-jp/learn/paths/python-first-steps/" TargetMode="External"/><Relationship Id="rId4" Type="http://schemas.openxmlformats.org/officeDocument/2006/relationships/hyperlink" Target="https://docs.microsoft.com/ja-jp/learn/modules/create-regression-model-azure-machine-learning-designer/"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cikit-learn/scikit-learn/blob/15a949460/sklearn/metrics/_classification.py#L140" TargetMode="External"/><Relationship Id="rId2" Type="http://schemas.openxmlformats.org/officeDocument/2006/relationships/hyperlink" Target="https://scikit-learn.org/stable/modules/classes.html#module-sklearn.metrics"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cs.microsoft.com/ja-jp/azure/machine-learning/concept-compute-instance#accessing-files"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ocs.microsoft.com/ja-jp/azure/machine-learning/how-to-deploy-package-models"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ja-jp/azure/machine-learning/how-to-tune-hyperparameters" TargetMode="External"/><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ja-jp/azure/machine-learning/how-to-configure-auto-features" TargetMode="External"/><Relationship Id="rId2" Type="http://schemas.openxmlformats.org/officeDocument/2006/relationships/hyperlink" Target="https://docs.microsoft.com/ja-jp/azure/machine-learning/how-to-configure-auto-train#primary-metric"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ja-jp/azure/databricks/applications/machine-learning/automl-hyperparam-tuning/hyperopt-concepts" TargetMode="External"/><Relationship Id="rId2" Type="http://schemas.openxmlformats.org/officeDocument/2006/relationships/hyperlink" Target="https://docs.microsoft.com/ja-jp/azure/databricks/applications/machine-learning/automl-hyperparam-tuning/"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customXml" Target="../ink/ink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a:ea typeface="ＭＳ Ｐゴシック"/>
                <a:cs typeface="Calibri Light"/>
              </a:rPr>
              <a:t>DP-100</a:t>
            </a:r>
            <a:endParaRPr kumimoji="1" lang="ja-JP" altLang="en-US"/>
          </a:p>
        </p:txBody>
      </p:sp>
      <p:sp>
        <p:nvSpPr>
          <p:cNvPr id="3" name="サブタイトル 2"/>
          <p:cNvSpPr>
            <a:spLocks noGrp="1"/>
          </p:cNvSpPr>
          <p:nvPr>
            <p:ph type="subTitle" idx="1"/>
          </p:nvPr>
        </p:nvSpPr>
        <p:spPr/>
        <p:txBody>
          <a:bodyPr vert="horz" lIns="91440" tIns="45720" rIns="91440" bIns="45720" rtlCol="0" anchor="t">
            <a:normAutofit/>
          </a:bodyPr>
          <a:lstStyle/>
          <a:p>
            <a:r>
              <a:rPr lang="ja-JP" altLang="en-US">
                <a:ea typeface="ＭＳ Ｐゴシック"/>
                <a:cs typeface="Calibri"/>
              </a:rPr>
              <a:t>2021.05.12</a:t>
            </a:r>
            <a:endParaRPr kumimoji="1" lang="ja-JP" altLang="en-US"/>
          </a:p>
        </p:txBody>
      </p:sp>
    </p:spTree>
    <p:extLst>
      <p:ext uri="{BB962C8B-B14F-4D97-AF65-F5344CB8AC3E}">
        <p14:creationId xmlns:p14="http://schemas.microsoft.com/office/powerpoint/2010/main" val="21283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8D1457-106C-4F2E-86A8-64FCA96BAC27}"/>
              </a:ext>
            </a:extLst>
          </p:cNvPr>
          <p:cNvSpPr>
            <a:spLocks noGrp="1"/>
          </p:cNvSpPr>
          <p:nvPr>
            <p:ph type="title"/>
          </p:nvPr>
        </p:nvSpPr>
        <p:spPr/>
        <p:txBody>
          <a:bodyPr/>
          <a:lstStyle/>
          <a:p>
            <a:endParaRPr kumimoji="1" lang="ja-JP" altLang="en-US"/>
          </a:p>
        </p:txBody>
      </p:sp>
      <p:pic>
        <p:nvPicPr>
          <p:cNvPr id="8194" name="Picture 2" descr="画像">
            <a:extLst>
              <a:ext uri="{FF2B5EF4-FFF2-40B4-BE49-F238E27FC236}">
                <a16:creationId xmlns:a16="http://schemas.microsoft.com/office/drawing/2014/main" id="{9C399B28-8D35-4354-B160-21F51DBFB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52400"/>
            <a:ext cx="1059180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20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EFE1CA-5BA0-42F2-8A55-B381CE51D0D8}"/>
              </a:ext>
            </a:extLst>
          </p:cNvPr>
          <p:cNvSpPr>
            <a:spLocks noGrp="1"/>
          </p:cNvSpPr>
          <p:nvPr>
            <p:ph type="title"/>
          </p:nvPr>
        </p:nvSpPr>
        <p:spPr/>
        <p:txBody>
          <a:bodyPr/>
          <a:lstStyle/>
          <a:p>
            <a:endParaRPr kumimoji="1" lang="ja-JP" altLang="en-US"/>
          </a:p>
        </p:txBody>
      </p:sp>
      <p:pic>
        <p:nvPicPr>
          <p:cNvPr id="9218" name="Picture 2" descr="画像">
            <a:extLst>
              <a:ext uri="{FF2B5EF4-FFF2-40B4-BE49-F238E27FC236}">
                <a16:creationId xmlns:a16="http://schemas.microsoft.com/office/drawing/2014/main" id="{456765B5-4D3A-4539-96E7-070732FBB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 y="0"/>
            <a:ext cx="120538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368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70C78-3C8C-45D1-83E1-86FB8F1E8B1A}"/>
              </a:ext>
            </a:extLst>
          </p:cNvPr>
          <p:cNvSpPr>
            <a:spLocks noGrp="1"/>
          </p:cNvSpPr>
          <p:nvPr>
            <p:ph type="title"/>
          </p:nvPr>
        </p:nvSpPr>
        <p:spPr/>
        <p:txBody>
          <a:bodyPr/>
          <a:lstStyle/>
          <a:p>
            <a:endParaRPr kumimoji="1" lang="ja-JP" altLang="en-US"/>
          </a:p>
        </p:txBody>
      </p:sp>
      <p:pic>
        <p:nvPicPr>
          <p:cNvPr id="10242" name="Picture 2" descr="画像">
            <a:extLst>
              <a:ext uri="{FF2B5EF4-FFF2-40B4-BE49-F238E27FC236}">
                <a16:creationId xmlns:a16="http://schemas.microsoft.com/office/drawing/2014/main" id="{EBBC6574-FFA0-4BA4-8C10-502E8306A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0"/>
            <a:ext cx="10706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170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14464-77C8-4800-AB5E-F91ABA34C6FD}"/>
              </a:ext>
            </a:extLst>
          </p:cNvPr>
          <p:cNvSpPr>
            <a:spLocks noGrp="1"/>
          </p:cNvSpPr>
          <p:nvPr>
            <p:ph type="title"/>
          </p:nvPr>
        </p:nvSpPr>
        <p:spPr/>
        <p:txBody>
          <a:bodyPr/>
          <a:lstStyle/>
          <a:p>
            <a:endParaRPr kumimoji="1" lang="ja-JP" altLang="en-US"/>
          </a:p>
        </p:txBody>
      </p:sp>
      <p:pic>
        <p:nvPicPr>
          <p:cNvPr id="13314" name="Picture 2" descr="画像">
            <a:extLst>
              <a:ext uri="{FF2B5EF4-FFF2-40B4-BE49-F238E27FC236}">
                <a16:creationId xmlns:a16="http://schemas.microsoft.com/office/drawing/2014/main" id="{721B43FC-9CBD-4D19-9F9F-825DCD1DB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3538"/>
            <a:ext cx="12192000" cy="613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80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E90F5-7CC7-493E-B600-088560E757D1}"/>
              </a:ext>
            </a:extLst>
          </p:cNvPr>
          <p:cNvSpPr>
            <a:spLocks noGrp="1"/>
          </p:cNvSpPr>
          <p:nvPr>
            <p:ph type="title"/>
          </p:nvPr>
        </p:nvSpPr>
        <p:spPr/>
        <p:txBody>
          <a:bodyPr/>
          <a:lstStyle/>
          <a:p>
            <a:endParaRPr kumimoji="1" lang="ja-JP" altLang="en-US"/>
          </a:p>
        </p:txBody>
      </p:sp>
      <p:pic>
        <p:nvPicPr>
          <p:cNvPr id="11266" name="Picture 2" descr="画像">
            <a:extLst>
              <a:ext uri="{FF2B5EF4-FFF2-40B4-BE49-F238E27FC236}">
                <a16:creationId xmlns:a16="http://schemas.microsoft.com/office/drawing/2014/main" id="{9E14669E-B511-4403-ACDF-9C2AD7607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38"/>
            <a:ext cx="12192000" cy="6332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39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A0143-8A7F-4786-872B-1AF25174458A}"/>
              </a:ext>
            </a:extLst>
          </p:cNvPr>
          <p:cNvSpPr>
            <a:spLocks noGrp="1"/>
          </p:cNvSpPr>
          <p:nvPr>
            <p:ph type="title"/>
          </p:nvPr>
        </p:nvSpPr>
        <p:spPr/>
        <p:txBody>
          <a:bodyPr/>
          <a:lstStyle/>
          <a:p>
            <a:endParaRPr kumimoji="1" lang="ja-JP" altLang="en-US"/>
          </a:p>
        </p:txBody>
      </p:sp>
      <p:pic>
        <p:nvPicPr>
          <p:cNvPr id="12290" name="Picture 2" descr="画像">
            <a:extLst>
              <a:ext uri="{FF2B5EF4-FFF2-40B4-BE49-F238E27FC236}">
                <a16:creationId xmlns:a16="http://schemas.microsoft.com/office/drawing/2014/main" id="{94E86896-DE95-4C50-A5EB-7438AE2C0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0"/>
            <a:ext cx="10790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1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86797-443D-47B7-9A4A-0028B0004D15}"/>
              </a:ext>
            </a:extLst>
          </p:cNvPr>
          <p:cNvSpPr>
            <a:spLocks noGrp="1"/>
          </p:cNvSpPr>
          <p:nvPr>
            <p:ph type="title"/>
          </p:nvPr>
        </p:nvSpPr>
        <p:spPr/>
        <p:txBody>
          <a:bodyPr/>
          <a:lstStyle/>
          <a:p>
            <a:r>
              <a:rPr kumimoji="1" lang="en-US" altLang="ja-JP" dirty="0"/>
              <a:t>Day2</a:t>
            </a:r>
            <a:endParaRPr kumimoji="1" lang="ja-JP" altLang="en-US" dirty="0"/>
          </a:p>
        </p:txBody>
      </p:sp>
    </p:spTree>
    <p:extLst>
      <p:ext uri="{BB962C8B-B14F-4D97-AF65-F5344CB8AC3E}">
        <p14:creationId xmlns:p14="http://schemas.microsoft.com/office/powerpoint/2010/main" val="1828811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73E2D2-1652-4D6A-B133-C89B5663EA59}"/>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00225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00CB55-89C0-45B7-B0E5-E780F0EDD5B1}"/>
              </a:ext>
            </a:extLst>
          </p:cNvPr>
          <p:cNvSpPr>
            <a:spLocks noGrp="1"/>
          </p:cNvSpPr>
          <p:nvPr>
            <p:ph type="title"/>
          </p:nvPr>
        </p:nvSpPr>
        <p:spPr/>
        <p:txBody>
          <a:bodyPr/>
          <a:lstStyle/>
          <a:p>
            <a:endParaRPr kumimoji="1" lang="ja-JP" altLang="en-US"/>
          </a:p>
        </p:txBody>
      </p:sp>
      <p:pic>
        <p:nvPicPr>
          <p:cNvPr id="1026" name="Picture 2" descr="画像">
            <a:extLst>
              <a:ext uri="{FF2B5EF4-FFF2-40B4-BE49-F238E27FC236}">
                <a16:creationId xmlns:a16="http://schemas.microsoft.com/office/drawing/2014/main" id="{AF0DDE0C-2333-45CC-B51F-B2B5418A8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
            <a:ext cx="12192000" cy="668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82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7F541-08AE-47B9-8EF5-1D8409E1FBD3}"/>
              </a:ext>
            </a:extLst>
          </p:cNvPr>
          <p:cNvSpPr>
            <a:spLocks noGrp="1"/>
          </p:cNvSpPr>
          <p:nvPr>
            <p:ph type="title"/>
          </p:nvPr>
        </p:nvSpPr>
        <p:spPr/>
        <p:txBody>
          <a:bodyPr/>
          <a:lstStyle/>
          <a:p>
            <a:endParaRPr kumimoji="1" lang="ja-JP" altLang="en-US"/>
          </a:p>
        </p:txBody>
      </p:sp>
      <p:pic>
        <p:nvPicPr>
          <p:cNvPr id="2050" name="Picture 2" descr="画像">
            <a:extLst>
              <a:ext uri="{FF2B5EF4-FFF2-40B4-BE49-F238E27FC236}">
                <a16:creationId xmlns:a16="http://schemas.microsoft.com/office/drawing/2014/main" id="{43F38388-E110-4EB1-B332-F04128AA8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25" y="0"/>
            <a:ext cx="11434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111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A2ADA-1B75-4EAC-8C65-4B26450C2022}"/>
              </a:ext>
            </a:extLst>
          </p:cNvPr>
          <p:cNvSpPr>
            <a:spLocks noGrp="1"/>
          </p:cNvSpPr>
          <p:nvPr>
            <p:ph type="title"/>
          </p:nvPr>
        </p:nvSpPr>
        <p:spPr/>
        <p:txBody>
          <a:bodyPr/>
          <a:lstStyle/>
          <a:p>
            <a:r>
              <a:rPr lang="ja-JP" altLang="en-US">
                <a:ea typeface="ＭＳ Ｐゴシック"/>
                <a:cs typeface="Calibri Light"/>
              </a:rPr>
              <a:t>DP-100 勉強法</a:t>
            </a:r>
            <a:endParaRPr kumimoji="1" lang="ja-JP" altLang="en-US"/>
          </a:p>
        </p:txBody>
      </p:sp>
      <p:sp>
        <p:nvSpPr>
          <p:cNvPr id="4" name="テキスト ボックス 3">
            <a:extLst>
              <a:ext uri="{FF2B5EF4-FFF2-40B4-BE49-F238E27FC236}">
                <a16:creationId xmlns:a16="http://schemas.microsoft.com/office/drawing/2014/main" id="{925179C3-E76F-4745-A83C-A3BF0CC83912}"/>
              </a:ext>
            </a:extLst>
          </p:cNvPr>
          <p:cNvSpPr txBox="1"/>
          <p:nvPr/>
        </p:nvSpPr>
        <p:spPr>
          <a:xfrm>
            <a:off x="867427" y="1916482"/>
            <a:ext cx="700204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solidFill>
                  <a:srgbClr val="9EA2FF"/>
                </a:solidFill>
                <a:latin typeface="Segoe UI"/>
                <a:ea typeface="ＭＳ Ｐゴシック"/>
                <a:cs typeface="Segoe UI"/>
                <a:hlinkClick r:id="rId2" tooltip="https://qiita.com/junichia/items/0f13dd5d5f19081be2b5"/>
              </a:rPr>
              <a:t>Microsoft </a:t>
            </a:r>
            <a:r>
              <a:rPr lang="ja-JP" altLang="en-US">
                <a:solidFill>
                  <a:srgbClr val="9EA2FF"/>
                </a:solidFill>
                <a:latin typeface="Segoe UI"/>
                <a:ea typeface="ＭＳ Ｐゴシック"/>
                <a:cs typeface="Segoe UI"/>
                <a:hlinkClick r:id="rId2" tooltip="https://qiita.com/junichia/items/0f13dd5d5f19081be2b5"/>
              </a:rPr>
              <a:t>資格</a:t>
            </a:r>
            <a:r>
              <a:rPr lang="en-US" altLang="ja-JP">
                <a:solidFill>
                  <a:srgbClr val="9EA2FF"/>
                </a:solidFill>
                <a:latin typeface="Segoe UI"/>
                <a:ea typeface="ＭＳ Ｐゴシック"/>
                <a:cs typeface="Segoe UI"/>
                <a:hlinkClick r:id="rId2" tooltip="https://qiita.com/junichia/items/0f13dd5d5f19081be2b5"/>
              </a:rPr>
              <a:t> AI-900 / DP-100 </a:t>
            </a:r>
            <a:r>
              <a:rPr lang="ja-JP" altLang="en-US">
                <a:solidFill>
                  <a:srgbClr val="9EA2FF"/>
                </a:solidFill>
                <a:latin typeface="Segoe UI"/>
                <a:ea typeface="ＭＳ Ｐゴシック"/>
                <a:cs typeface="Segoe UI"/>
                <a:hlinkClick r:id="rId2" tooltip="https://qiita.com/junichia/items/0f13dd5d5f19081be2b5"/>
              </a:rPr>
              <a:t>勉強法</a:t>
            </a:r>
            <a:r>
              <a:rPr lang="en-US" altLang="ja-JP">
                <a:solidFill>
                  <a:srgbClr val="9EA2FF"/>
                </a:solidFill>
                <a:latin typeface="Segoe UI"/>
                <a:ea typeface="ＭＳ Ｐゴシック"/>
                <a:cs typeface="Segoe UI"/>
                <a:hlinkClick r:id="rId2" tooltip="https://qiita.com/junichia/items/0f13dd5d5f19081be2b5"/>
              </a:rPr>
              <a:t> - Qiita</a:t>
            </a:r>
          </a:p>
          <a:p>
            <a:endParaRPr lang="en-US" altLang="ja-JP">
              <a:solidFill>
                <a:srgbClr val="9EA2FF"/>
              </a:solidFill>
              <a:latin typeface="Segoe UI"/>
              <a:ea typeface="ＭＳ Ｐゴシック"/>
              <a:cs typeface="Segoe UI"/>
            </a:endParaRPr>
          </a:p>
          <a:p>
            <a:r>
              <a:rPr lang="en-US">
                <a:ea typeface="+mn-lt"/>
                <a:cs typeface="+mn-lt"/>
                <a:hlinkClick r:id="rId3"/>
              </a:rPr>
              <a:t>Azure Machine Learning で自動機械学習を使用する - Learn | Microsoft Docs</a:t>
            </a:r>
            <a:endParaRPr lang="en-US">
              <a:ea typeface="+mn-lt"/>
              <a:cs typeface="+mn-lt"/>
            </a:endParaRPr>
          </a:p>
          <a:p>
            <a:endParaRPr lang="en-US">
              <a:ea typeface="+mn-lt"/>
              <a:cs typeface="+mn-lt"/>
            </a:endParaRPr>
          </a:p>
          <a:p>
            <a:r>
              <a:rPr lang="en-US">
                <a:ea typeface="+mn-lt"/>
                <a:cs typeface="+mn-lt"/>
                <a:hlinkClick r:id="rId4"/>
              </a:rPr>
              <a:t>Azure Machine Learning</a:t>
            </a:r>
            <a:r>
              <a:rPr lang="en-US" altLang="ja-JP">
                <a:ea typeface="+mn-lt"/>
                <a:cs typeface="+mn-lt"/>
                <a:hlinkClick r:id="rId4"/>
              </a:rPr>
              <a:t> </a:t>
            </a:r>
            <a:r>
              <a:rPr lang="ja-JP" altLang="en-US">
                <a:ea typeface="+mn-lt"/>
                <a:cs typeface="+mn-lt"/>
                <a:hlinkClick r:id="rId4"/>
              </a:rPr>
              <a:t>デザイナーを使用して回帰モデルを作成する</a:t>
            </a:r>
            <a:r>
              <a:rPr lang="en-US">
                <a:ea typeface="+mn-lt"/>
                <a:cs typeface="+mn-lt"/>
                <a:hlinkClick r:id="rId4"/>
              </a:rPr>
              <a:t> - Learn | Microsoft Docs</a:t>
            </a:r>
            <a:endParaRPr lang="en-US">
              <a:ea typeface="+mn-lt"/>
              <a:cs typeface="+mn-lt"/>
            </a:endParaRPr>
          </a:p>
          <a:p>
            <a:endParaRPr lang="en-US">
              <a:cs typeface="Calibri"/>
            </a:endParaRPr>
          </a:p>
          <a:p>
            <a:r>
              <a:rPr lang="en-US">
                <a:ea typeface="+mn-lt"/>
                <a:cs typeface="+mn-lt"/>
                <a:hlinkClick r:id="rId5"/>
              </a:rPr>
              <a:t>Python</a:t>
            </a:r>
            <a:r>
              <a:rPr lang="en-US" altLang="ja-JP">
                <a:ea typeface="+mn-lt"/>
                <a:cs typeface="+mn-lt"/>
                <a:hlinkClick r:id="rId5"/>
              </a:rPr>
              <a:t> </a:t>
            </a:r>
            <a:r>
              <a:rPr lang="ja-JP" altLang="en-US">
                <a:ea typeface="+mn-lt"/>
                <a:cs typeface="+mn-lt"/>
                <a:hlinkClick r:id="rId5"/>
              </a:rPr>
              <a:t>の最初のステップ</a:t>
            </a:r>
            <a:r>
              <a:rPr lang="en-US">
                <a:ea typeface="+mn-lt"/>
                <a:cs typeface="+mn-lt"/>
                <a:hlinkClick r:id="rId5"/>
              </a:rPr>
              <a:t> - Learn | Microsoft Docs</a:t>
            </a:r>
            <a:endParaRPr lang="en-US">
              <a:ea typeface="+mn-lt"/>
              <a:cs typeface="+mn-lt"/>
            </a:endParaRPr>
          </a:p>
          <a:p>
            <a:endParaRPr lang="en-US">
              <a:cs typeface="Calibri"/>
            </a:endParaRPr>
          </a:p>
        </p:txBody>
      </p:sp>
    </p:spTree>
    <p:extLst>
      <p:ext uri="{BB962C8B-B14F-4D97-AF65-F5344CB8AC3E}">
        <p14:creationId xmlns:p14="http://schemas.microsoft.com/office/powerpoint/2010/main" val="1389268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A177A0-5A45-4FC8-8CEF-D63DE44DFACE}"/>
              </a:ext>
            </a:extLst>
          </p:cNvPr>
          <p:cNvSpPr>
            <a:spLocks noGrp="1"/>
          </p:cNvSpPr>
          <p:nvPr>
            <p:ph type="title"/>
          </p:nvPr>
        </p:nvSpPr>
        <p:spPr/>
        <p:txBody>
          <a:bodyPr/>
          <a:lstStyle/>
          <a:p>
            <a:endParaRPr kumimoji="1" lang="ja-JP" altLang="en-US"/>
          </a:p>
        </p:txBody>
      </p:sp>
      <p:pic>
        <p:nvPicPr>
          <p:cNvPr id="3074" name="Picture 2" descr="画像">
            <a:extLst>
              <a:ext uri="{FF2B5EF4-FFF2-40B4-BE49-F238E27FC236}">
                <a16:creationId xmlns:a16="http://schemas.microsoft.com/office/drawing/2014/main" id="{6A672A47-2F05-4A26-80EC-93A860045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8" y="0"/>
            <a:ext cx="10880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584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C94C20-74D8-4A06-9801-8C1A6C317C77}"/>
              </a:ext>
            </a:extLst>
          </p:cNvPr>
          <p:cNvSpPr>
            <a:spLocks noGrp="1"/>
          </p:cNvSpPr>
          <p:nvPr>
            <p:ph type="title"/>
          </p:nvPr>
        </p:nvSpPr>
        <p:spPr/>
        <p:txBody>
          <a:bodyPr/>
          <a:lstStyle/>
          <a:p>
            <a:endParaRPr kumimoji="1" lang="ja-JP" altLang="en-US"/>
          </a:p>
        </p:txBody>
      </p:sp>
      <p:pic>
        <p:nvPicPr>
          <p:cNvPr id="4098" name="Picture 2" descr="画像">
            <a:extLst>
              <a:ext uri="{FF2B5EF4-FFF2-40B4-BE49-F238E27FC236}">
                <a16:creationId xmlns:a16="http://schemas.microsoft.com/office/drawing/2014/main" id="{0E2E1384-FCCE-4053-BE0A-A225ADA95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 y="0"/>
            <a:ext cx="11441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993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A3D8D8-F720-4D27-822E-50801DF6ABAE}"/>
              </a:ext>
            </a:extLst>
          </p:cNvPr>
          <p:cNvSpPr>
            <a:spLocks noGrp="1"/>
          </p:cNvSpPr>
          <p:nvPr>
            <p:ph type="title"/>
          </p:nvPr>
        </p:nvSpPr>
        <p:spPr/>
        <p:txBody>
          <a:bodyPr/>
          <a:lstStyle/>
          <a:p>
            <a:endParaRPr kumimoji="1" lang="ja-JP" altLang="en-US"/>
          </a:p>
        </p:txBody>
      </p:sp>
      <p:pic>
        <p:nvPicPr>
          <p:cNvPr id="5122" name="Picture 2" descr="画像">
            <a:extLst>
              <a:ext uri="{FF2B5EF4-FFF2-40B4-BE49-F238E27FC236}">
                <a16:creationId xmlns:a16="http://schemas.microsoft.com/office/drawing/2014/main" id="{895FA498-AF8A-4DE4-AC93-E65CEDBCC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8613"/>
            <a:ext cx="12192000" cy="620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786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97178B-59E7-485F-B8EE-B62DB0815A5B}"/>
              </a:ext>
            </a:extLst>
          </p:cNvPr>
          <p:cNvSpPr>
            <a:spLocks noGrp="1"/>
          </p:cNvSpPr>
          <p:nvPr>
            <p:ph type="title"/>
          </p:nvPr>
        </p:nvSpPr>
        <p:spPr/>
        <p:txBody>
          <a:bodyPr/>
          <a:lstStyle/>
          <a:p>
            <a:endParaRPr kumimoji="1" lang="ja-JP" altLang="en-US"/>
          </a:p>
        </p:txBody>
      </p:sp>
      <p:pic>
        <p:nvPicPr>
          <p:cNvPr id="6146" name="Picture 2" descr="画像">
            <a:extLst>
              <a:ext uri="{FF2B5EF4-FFF2-40B4-BE49-F238E27FC236}">
                <a16:creationId xmlns:a16="http://schemas.microsoft.com/office/drawing/2014/main" id="{88B67390-2037-4458-A428-253E0D117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9575"/>
            <a:ext cx="12192000" cy="603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024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3BEFA3-7254-49C7-B3AD-749E605E0443}"/>
              </a:ext>
            </a:extLst>
          </p:cNvPr>
          <p:cNvSpPr>
            <a:spLocks noGrp="1"/>
          </p:cNvSpPr>
          <p:nvPr>
            <p:ph type="title"/>
          </p:nvPr>
        </p:nvSpPr>
        <p:spPr/>
        <p:txBody>
          <a:bodyPr/>
          <a:lstStyle/>
          <a:p>
            <a:endParaRPr kumimoji="1" lang="ja-JP" altLang="en-US"/>
          </a:p>
        </p:txBody>
      </p:sp>
      <p:sp>
        <p:nvSpPr>
          <p:cNvPr id="3" name="Rectangle 1">
            <a:extLst>
              <a:ext uri="{FF2B5EF4-FFF2-40B4-BE49-F238E27FC236}">
                <a16:creationId xmlns:a16="http://schemas.microsoft.com/office/drawing/2014/main" id="{4CEEDC94-A413-4922-B649-421F1233E1A7}"/>
              </a:ext>
            </a:extLst>
          </p:cNvPr>
          <p:cNvSpPr>
            <a:spLocks noChangeArrowheads="1"/>
          </p:cNvSpPr>
          <p:nvPr/>
        </p:nvSpPr>
        <p:spPr bwMode="auto">
          <a:xfrm>
            <a:off x="196702" y="1887279"/>
            <a:ext cx="12192000" cy="457200"/>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a:ln>
                  <a:noFill/>
                </a:ln>
                <a:solidFill>
                  <a:srgbClr val="242424"/>
                </a:solidFill>
                <a:effectLst/>
                <a:latin typeface="Segoe UI" panose="020B0502040204020203" pitchFamily="34" charset="0"/>
                <a:cs typeface="Segoe UI" panose="020B0502040204020203" pitchFamily="34" charset="0"/>
              </a:rPr>
              <a:t>accuracyを求めるときに私は</a:t>
            </a:r>
            <a:r>
              <a:rPr kumimoji="0" lang="ja-JP" altLang="ja-JP" sz="1000" b="0" i="0" u="none" strike="noStrike" cap="none" normalizeH="0" baseline="0">
                <a:ln>
                  <a:noFill/>
                </a:ln>
                <a:solidFill>
                  <a:srgbClr val="424242"/>
                </a:solidFill>
                <a:effectLst/>
                <a:latin typeface="Consolas" panose="020B0609020204030204" pitchFamily="49" charset="0"/>
                <a:cs typeface="Segoe UI" panose="020B0502040204020203" pitchFamily="34" charset="0"/>
                <a:hlinkClick r:id="rId2" tooltip="https://scikit-learn.org/stable/modules/classes.html#module-sklearn.metrics"/>
              </a:rPr>
              <a:t>sklearn.metrics</a:t>
            </a:r>
            <a:r>
              <a:rPr kumimoji="0" lang="ja-JP" altLang="ja-JP" sz="1000" b="0" i="0" u="none" strike="noStrike" cap="none" normalizeH="0" baseline="0">
                <a:ln>
                  <a:noFill/>
                </a:ln>
                <a:solidFill>
                  <a:srgbClr val="242424"/>
                </a:solidFill>
                <a:effectLst/>
                <a:latin typeface="Segoe UI" panose="020B0502040204020203" pitchFamily="34" charset="0"/>
                <a:cs typeface="Segoe UI" panose="020B0502040204020203" pitchFamily="34" charset="0"/>
              </a:rPr>
              <a:t>.accuracy_scoreで求めていたのですが、今回のコードではnp.average(y_hat == y_test)で計算していました。</a:t>
            </a:r>
            <a:endParaRPr kumimoji="0" lang="ja-JP" altLang="ja-JP"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a:ln>
                  <a:noFill/>
                </a:ln>
                <a:solidFill>
                  <a:srgbClr val="242424"/>
                </a:solidFill>
                <a:effectLst/>
                <a:latin typeface="Segoe UI" panose="020B0502040204020203" pitchFamily="34" charset="0"/>
                <a:cs typeface="Segoe UI" panose="020B0502040204020203" pitchFamily="34" charset="0"/>
              </a:rPr>
              <a:t>実行速度や精度で差があるのでしょうか。</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7" name="テキスト ボックス 16">
            <a:extLst>
              <a:ext uri="{FF2B5EF4-FFF2-40B4-BE49-F238E27FC236}">
                <a16:creationId xmlns:a16="http://schemas.microsoft.com/office/drawing/2014/main" id="{4317F757-CBF2-4281-8478-FBD263859ADA}"/>
              </a:ext>
            </a:extLst>
          </p:cNvPr>
          <p:cNvSpPr txBox="1"/>
          <p:nvPr/>
        </p:nvSpPr>
        <p:spPr>
          <a:xfrm>
            <a:off x="164592" y="2703820"/>
            <a:ext cx="10922508" cy="2308324"/>
          </a:xfrm>
          <a:prstGeom prst="rect">
            <a:avLst/>
          </a:prstGeom>
          <a:noFill/>
        </p:spPr>
        <p:txBody>
          <a:bodyPr wrap="square">
            <a:spAutoFit/>
          </a:bodyPr>
          <a:lstStyle/>
          <a:p>
            <a:pPr algn="l"/>
            <a:r>
              <a:rPr lang="en-US" altLang="ja-JP" b="0" i="0" dirty="0" err="1">
                <a:solidFill>
                  <a:srgbClr val="242424"/>
                </a:solidFill>
                <a:effectLst/>
                <a:latin typeface="Segoe UI" panose="020B0502040204020203" pitchFamily="34" charset="0"/>
              </a:rPr>
              <a:t>sklearn</a:t>
            </a:r>
            <a:r>
              <a:rPr lang="ja-JP" altLang="en-US" b="0" i="0" dirty="0">
                <a:solidFill>
                  <a:srgbClr val="242424"/>
                </a:solidFill>
                <a:effectLst/>
                <a:latin typeface="Segoe UI" panose="020B0502040204020203" pitchFamily="34" charset="0"/>
              </a:rPr>
              <a:t>の実装みました</a:t>
            </a:r>
          </a:p>
          <a:p>
            <a:pPr algn="l"/>
            <a:r>
              <a:rPr lang="ja-JP" altLang="en-US" b="0" i="0" dirty="0">
                <a:solidFill>
                  <a:srgbClr val="242424"/>
                </a:solidFill>
                <a:effectLst/>
                <a:latin typeface="Segoe UI" panose="020B0502040204020203" pitchFamily="34" charset="0"/>
              </a:rPr>
              <a:t>内部で</a:t>
            </a:r>
            <a:r>
              <a:rPr lang="en-US" altLang="ja-JP" b="0" i="0" dirty="0" err="1">
                <a:solidFill>
                  <a:srgbClr val="242424"/>
                </a:solidFill>
                <a:effectLst/>
                <a:latin typeface="Segoe UI" panose="020B0502040204020203" pitchFamily="34" charset="0"/>
              </a:rPr>
              <a:t>np.average</a:t>
            </a:r>
            <a:r>
              <a:rPr lang="en-US" altLang="ja-JP" b="0" i="0" dirty="0">
                <a:solidFill>
                  <a:srgbClr val="242424"/>
                </a:solidFill>
                <a:effectLst/>
                <a:latin typeface="Segoe UI" panose="020B0502040204020203" pitchFamily="34" charset="0"/>
              </a:rPr>
              <a:t>(</a:t>
            </a:r>
            <a:r>
              <a:rPr lang="en-US" altLang="ja-JP" b="0" i="0" dirty="0" err="1">
                <a:solidFill>
                  <a:srgbClr val="242424"/>
                </a:solidFill>
                <a:effectLst/>
                <a:latin typeface="Segoe UI" panose="020B0502040204020203" pitchFamily="34" charset="0"/>
              </a:rPr>
              <a:t>y_hat</a:t>
            </a:r>
            <a:r>
              <a:rPr lang="en-US" altLang="ja-JP" b="0" i="0" dirty="0">
                <a:solidFill>
                  <a:srgbClr val="242424"/>
                </a:solidFill>
                <a:effectLst/>
                <a:latin typeface="Segoe UI" panose="020B0502040204020203" pitchFamily="34" charset="0"/>
              </a:rPr>
              <a:t> == </a:t>
            </a:r>
            <a:r>
              <a:rPr lang="en-US" altLang="ja-JP" b="0" i="0" dirty="0" err="1">
                <a:solidFill>
                  <a:srgbClr val="242424"/>
                </a:solidFill>
                <a:effectLst/>
                <a:latin typeface="Segoe UI" panose="020B0502040204020203" pitchFamily="34" charset="0"/>
              </a:rPr>
              <a:t>y_test</a:t>
            </a:r>
            <a:r>
              <a:rPr lang="en-US" altLang="ja-JP" b="0" i="0" dirty="0">
                <a:solidFill>
                  <a:srgbClr val="242424"/>
                </a:solidFill>
                <a:effectLst/>
                <a:latin typeface="Segoe UI" panose="020B0502040204020203" pitchFamily="34" charset="0"/>
              </a:rPr>
              <a:t>)</a:t>
            </a:r>
            <a:r>
              <a:rPr lang="ja-JP" altLang="en-US" b="0" i="0" dirty="0">
                <a:solidFill>
                  <a:srgbClr val="242424"/>
                </a:solidFill>
                <a:effectLst/>
                <a:latin typeface="Segoe UI" panose="020B0502040204020203" pitchFamily="34" charset="0"/>
              </a:rPr>
              <a:t>を結局やっています。</a:t>
            </a:r>
          </a:p>
          <a:p>
            <a:pPr algn="l"/>
            <a:r>
              <a:rPr lang="ja-JP" altLang="en-US" b="0" i="0" dirty="0">
                <a:solidFill>
                  <a:srgbClr val="242424"/>
                </a:solidFill>
                <a:effectLst/>
                <a:latin typeface="Segoe UI" panose="020B0502040204020203" pitchFamily="34" charset="0"/>
              </a:rPr>
              <a:t>複雑なことをしていなければ精度も速度も変らないのと思います。</a:t>
            </a:r>
          </a:p>
          <a:p>
            <a:pPr algn="l"/>
            <a:r>
              <a:rPr lang="en-US" altLang="ja-JP" b="0" i="0" dirty="0" err="1">
                <a:solidFill>
                  <a:srgbClr val="242424"/>
                </a:solidFill>
                <a:effectLst/>
                <a:latin typeface="Segoe UI" panose="020B0502040204020203" pitchFamily="34" charset="0"/>
              </a:rPr>
              <a:t>Sklaern</a:t>
            </a:r>
            <a:r>
              <a:rPr lang="ja-JP" altLang="en-US" b="0" i="0" dirty="0">
                <a:solidFill>
                  <a:srgbClr val="242424"/>
                </a:solidFill>
                <a:effectLst/>
                <a:latin typeface="Segoe UI" panose="020B0502040204020203" pitchFamily="34" charset="0"/>
              </a:rPr>
              <a:t>使うメリットは、色々エラー処理とか荷重スコアとかマルチラベル対応しているとかででしょうね。</a:t>
            </a:r>
          </a:p>
          <a:p>
            <a:pPr algn="l"/>
            <a:br>
              <a:rPr lang="ja-JP" altLang="en-US" b="0" i="0" dirty="0">
                <a:solidFill>
                  <a:srgbClr val="242424"/>
                </a:solidFill>
                <a:effectLst/>
                <a:latin typeface="Segoe UI" panose="020B0502040204020203" pitchFamily="34" charset="0"/>
              </a:rPr>
            </a:br>
            <a:endParaRPr lang="ja-JP" altLang="en-US" b="0" i="0" dirty="0">
              <a:solidFill>
                <a:srgbClr val="242424"/>
              </a:solidFill>
              <a:effectLst/>
              <a:latin typeface="Segoe UI" panose="020B0502040204020203" pitchFamily="34" charset="0"/>
            </a:endParaRPr>
          </a:p>
          <a:p>
            <a:pPr algn="l"/>
            <a:r>
              <a:rPr lang="ja-JP" altLang="en-US" b="0" i="0" dirty="0">
                <a:solidFill>
                  <a:srgbClr val="242424"/>
                </a:solidFill>
                <a:effectLst/>
                <a:latin typeface="Segoe UI" panose="020B0502040204020203" pitchFamily="34" charset="0"/>
              </a:rPr>
              <a:t>以下実装より、</a:t>
            </a:r>
          </a:p>
          <a:p>
            <a:pPr algn="l"/>
            <a:r>
              <a:rPr lang="en-US" altLang="ja-JP" b="0" i="0" u="none" strike="noStrike" dirty="0">
                <a:solidFill>
                  <a:srgbClr val="6264A7"/>
                </a:solidFill>
                <a:effectLst/>
                <a:latin typeface="Segoe UI" panose="020B0502040204020203" pitchFamily="34" charset="0"/>
                <a:hlinkClick r:id="rId3" tooltip="https://github.com/scikit-learn/scikit-learn/blob/15a949460/sklearn/metrics/_classification.py#l140"/>
              </a:rPr>
              <a:t>https://github.com/scikit-learn/scikit-learn/blob/15a949460/sklearn/metrics/_classification.py#L140</a:t>
            </a:r>
            <a:endParaRPr lang="en-US" altLang="ja-JP" b="0" i="0" dirty="0">
              <a:solidFill>
                <a:srgbClr val="242424"/>
              </a:solidFill>
              <a:effectLst/>
              <a:latin typeface="Segoe UI" panose="020B0502040204020203" pitchFamily="34" charset="0"/>
            </a:endParaRPr>
          </a:p>
        </p:txBody>
      </p:sp>
    </p:spTree>
    <p:extLst>
      <p:ext uri="{BB962C8B-B14F-4D97-AF65-F5344CB8AC3E}">
        <p14:creationId xmlns:p14="http://schemas.microsoft.com/office/powerpoint/2010/main" val="1508306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D4A4CAE-E329-4342-A51D-148C026D3879}"/>
              </a:ext>
            </a:extLst>
          </p:cNvPr>
          <p:cNvSpPr txBox="1"/>
          <p:nvPr/>
        </p:nvSpPr>
        <p:spPr>
          <a:xfrm>
            <a:off x="638936" y="567035"/>
            <a:ext cx="10745343" cy="646331"/>
          </a:xfrm>
          <a:prstGeom prst="rect">
            <a:avLst/>
          </a:prstGeom>
          <a:noFill/>
        </p:spPr>
        <p:txBody>
          <a:bodyPr wrap="square">
            <a:spAutoFit/>
          </a:bodyPr>
          <a:lstStyle/>
          <a:p>
            <a:r>
              <a:rPr lang="ja-JP" altLang="en-US" b="0" i="0" dirty="0">
                <a:solidFill>
                  <a:srgbClr val="242424"/>
                </a:solidFill>
                <a:effectLst/>
                <a:latin typeface="Segoe UI" panose="020B0502040204020203" pitchFamily="34" charset="0"/>
              </a:rPr>
              <a:t>ストレージアカウントのファイル共有に今回の演習で使っている・出力しているファイルが格納されているのですが、こちらをマウントしているわけではないのでしょうか？</a:t>
            </a:r>
            <a:endParaRPr lang="ja-JP" altLang="en-US" dirty="0"/>
          </a:p>
        </p:txBody>
      </p:sp>
      <p:sp>
        <p:nvSpPr>
          <p:cNvPr id="6" name="テキスト ボックス 5">
            <a:extLst>
              <a:ext uri="{FF2B5EF4-FFF2-40B4-BE49-F238E27FC236}">
                <a16:creationId xmlns:a16="http://schemas.microsoft.com/office/drawing/2014/main" id="{C0789BC1-47D9-4B37-B3E7-ABE2BDCCFC19}"/>
              </a:ext>
            </a:extLst>
          </p:cNvPr>
          <p:cNvSpPr txBox="1"/>
          <p:nvPr/>
        </p:nvSpPr>
        <p:spPr>
          <a:xfrm>
            <a:off x="730376" y="2745754"/>
            <a:ext cx="4230244" cy="2308324"/>
          </a:xfrm>
          <a:prstGeom prst="rect">
            <a:avLst/>
          </a:prstGeom>
          <a:noFill/>
        </p:spPr>
        <p:txBody>
          <a:bodyPr wrap="square">
            <a:spAutoFit/>
          </a:bodyPr>
          <a:lstStyle/>
          <a:p>
            <a:r>
              <a:rPr lang="en-US" altLang="ja-JP" b="0" i="0" dirty="0">
                <a:solidFill>
                  <a:srgbClr val="242424"/>
                </a:solidFill>
                <a:effectLst/>
                <a:latin typeface="Segoe UI" panose="020B0502040204020203" pitchFamily="34" charset="0"/>
              </a:rPr>
              <a:t>Users</a:t>
            </a:r>
            <a:r>
              <a:rPr lang="ja-JP" altLang="en-US" b="0" i="0" dirty="0">
                <a:solidFill>
                  <a:srgbClr val="242424"/>
                </a:solidFill>
                <a:effectLst/>
                <a:latin typeface="Segoe UI" panose="020B0502040204020203" pitchFamily="34" charset="0"/>
              </a:rPr>
              <a:t>は以下は</a:t>
            </a:r>
            <a:r>
              <a:rPr lang="en-US" altLang="ja-JP" b="0" i="0" dirty="0">
                <a:solidFill>
                  <a:srgbClr val="242424"/>
                </a:solidFill>
                <a:effectLst/>
                <a:latin typeface="Segoe UI" panose="020B0502040204020203" pitchFamily="34" charset="0"/>
              </a:rPr>
              <a:t>Azure Storage</a:t>
            </a:r>
            <a:r>
              <a:rPr lang="ja-JP" altLang="en-US" b="0" i="0" dirty="0">
                <a:solidFill>
                  <a:srgbClr val="242424"/>
                </a:solidFill>
                <a:effectLst/>
                <a:latin typeface="Segoe UI" panose="020B0502040204020203" pitchFamily="34" charset="0"/>
              </a:rPr>
              <a:t>の</a:t>
            </a:r>
            <a:r>
              <a:rPr lang="en-US" altLang="ja-JP" b="0" i="0" dirty="0">
                <a:solidFill>
                  <a:srgbClr val="242424"/>
                </a:solidFill>
                <a:effectLst/>
                <a:latin typeface="Segoe UI" panose="020B0502040204020203" pitchFamily="34" charset="0"/>
              </a:rPr>
              <a:t>SMB</a:t>
            </a:r>
            <a:r>
              <a:rPr lang="ja-JP" altLang="en-US" b="0" i="0" dirty="0">
                <a:solidFill>
                  <a:srgbClr val="242424"/>
                </a:solidFill>
                <a:effectLst/>
                <a:latin typeface="Segoe UI" panose="020B0502040204020203" pitchFamily="34" charset="0"/>
              </a:rPr>
              <a:t>共有がマウントされています。 </a:t>
            </a:r>
            <a:r>
              <a:rPr lang="en-US" altLang="ja-JP" b="0" i="0" u="none" strike="noStrike" dirty="0">
                <a:solidFill>
                  <a:srgbClr val="494B83"/>
                </a:solidFill>
                <a:effectLst/>
                <a:latin typeface="Segoe UI" panose="020B0502040204020203" pitchFamily="34" charset="0"/>
                <a:hlinkClick r:id="rId2" tooltip="https://docs.microsoft.com/ja-jp/azure/machine-learning/concept-compute-instance#accessing-files"/>
              </a:rPr>
              <a:t>Azure Machine Learning </a:t>
            </a:r>
            <a:r>
              <a:rPr lang="ja-JP" altLang="en-US" b="0" i="0" u="none" strike="noStrike" dirty="0">
                <a:solidFill>
                  <a:srgbClr val="494B83"/>
                </a:solidFill>
                <a:effectLst/>
                <a:latin typeface="Segoe UI" panose="020B0502040204020203" pitchFamily="34" charset="0"/>
                <a:hlinkClick r:id="rId2" tooltip="https://docs.microsoft.com/ja-jp/azure/machine-learning/concept-compute-instance#accessing-files"/>
              </a:rPr>
              <a:t>コンピューティング インスタンスとは </a:t>
            </a:r>
            <a:r>
              <a:rPr lang="en-US" altLang="ja-JP" b="0" i="0" u="none" strike="noStrike" dirty="0">
                <a:solidFill>
                  <a:srgbClr val="494B83"/>
                </a:solidFill>
                <a:effectLst/>
                <a:latin typeface="Segoe UI" panose="020B0502040204020203" pitchFamily="34" charset="0"/>
                <a:hlinkClick r:id="rId2" tooltip="https://docs.microsoft.com/ja-jp/azure/machine-learning/concept-compute-instance#accessing-files"/>
              </a:rPr>
              <a:t>- Azure Machine Learning | Microsoft Docs</a:t>
            </a:r>
            <a:r>
              <a:rPr lang="ja-JP" altLang="en-US" b="0" i="0" dirty="0">
                <a:solidFill>
                  <a:srgbClr val="242424"/>
                </a:solidFill>
                <a:effectLst/>
                <a:latin typeface="Segoe UI" panose="020B0502040204020203" pitchFamily="34" charset="0"/>
              </a:rPr>
              <a:t> よって、 「コンピュートインスタンスが変わった場合」であっても、自動的に</a:t>
            </a:r>
            <a:r>
              <a:rPr lang="en-US" altLang="ja-JP" b="0" i="0" dirty="0">
                <a:solidFill>
                  <a:srgbClr val="242424"/>
                </a:solidFill>
                <a:effectLst/>
                <a:latin typeface="Segoe UI" panose="020B0502040204020203" pitchFamily="34" charset="0"/>
              </a:rPr>
              <a:t>Files</a:t>
            </a:r>
            <a:r>
              <a:rPr lang="ja-JP" altLang="en-US" b="0" i="0" dirty="0">
                <a:solidFill>
                  <a:srgbClr val="242424"/>
                </a:solidFill>
                <a:effectLst/>
                <a:latin typeface="Segoe UI" panose="020B0502040204020203" pitchFamily="34" charset="0"/>
              </a:rPr>
              <a:t>共有がマウントされるため、同じファイルを使用することができます。</a:t>
            </a:r>
            <a:endParaRPr lang="ja-JP" altLang="en-US" dirty="0"/>
          </a:p>
        </p:txBody>
      </p:sp>
      <p:pic>
        <p:nvPicPr>
          <p:cNvPr id="8194" name="Picture 2" descr="画像">
            <a:extLst>
              <a:ext uri="{FF2B5EF4-FFF2-40B4-BE49-F238E27FC236}">
                <a16:creationId xmlns:a16="http://schemas.microsoft.com/office/drawing/2014/main" id="{D82679B3-C988-46E6-AC18-E8CCD1AE1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714" y="1557863"/>
            <a:ext cx="6350650" cy="468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445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8C13CA-F6E7-4DC1-A70D-92D18C785B35}"/>
              </a:ext>
            </a:extLst>
          </p:cNvPr>
          <p:cNvSpPr>
            <a:spLocks noGrp="1"/>
          </p:cNvSpPr>
          <p:nvPr>
            <p:ph type="title"/>
          </p:nvPr>
        </p:nvSpPr>
        <p:spPr/>
        <p:txBody>
          <a:bodyPr/>
          <a:lstStyle/>
          <a:p>
            <a:endParaRPr kumimoji="1" lang="ja-JP" altLang="en-US"/>
          </a:p>
        </p:txBody>
      </p:sp>
      <p:pic>
        <p:nvPicPr>
          <p:cNvPr id="9218" name="Picture 2" descr="画像">
            <a:extLst>
              <a:ext uri="{FF2B5EF4-FFF2-40B4-BE49-F238E27FC236}">
                <a16:creationId xmlns:a16="http://schemas.microsoft.com/office/drawing/2014/main" id="{6DA41619-6A65-4F8F-A948-AEA041D47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0" y="0"/>
            <a:ext cx="10909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457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07416A-BBDD-40A5-9726-BF078BC1A64A}"/>
              </a:ext>
            </a:extLst>
          </p:cNvPr>
          <p:cNvSpPr>
            <a:spLocks noGrp="1"/>
          </p:cNvSpPr>
          <p:nvPr>
            <p:ph type="title"/>
          </p:nvPr>
        </p:nvSpPr>
        <p:spPr/>
        <p:txBody>
          <a:bodyPr/>
          <a:lstStyle/>
          <a:p>
            <a:endParaRPr kumimoji="1" lang="ja-JP" altLang="en-US"/>
          </a:p>
        </p:txBody>
      </p:sp>
      <p:pic>
        <p:nvPicPr>
          <p:cNvPr id="10242" name="Picture 2" descr="画像">
            <a:extLst>
              <a:ext uri="{FF2B5EF4-FFF2-40B4-BE49-F238E27FC236}">
                <a16:creationId xmlns:a16="http://schemas.microsoft.com/office/drawing/2014/main" id="{390A1636-6B83-477E-B036-1F9116302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7838"/>
            <a:ext cx="12192000" cy="5900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475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23973-0F81-4BC7-94AE-D85527F98BF5}"/>
              </a:ext>
            </a:extLst>
          </p:cNvPr>
          <p:cNvSpPr>
            <a:spLocks noGrp="1"/>
          </p:cNvSpPr>
          <p:nvPr>
            <p:ph type="title"/>
          </p:nvPr>
        </p:nvSpPr>
        <p:spPr/>
        <p:txBody>
          <a:bodyPr/>
          <a:lstStyle/>
          <a:p>
            <a:endParaRPr kumimoji="1" lang="ja-JP" altLang="en-US"/>
          </a:p>
        </p:txBody>
      </p:sp>
      <p:pic>
        <p:nvPicPr>
          <p:cNvPr id="11266" name="Picture 2" descr="画像">
            <a:extLst>
              <a:ext uri="{FF2B5EF4-FFF2-40B4-BE49-F238E27FC236}">
                <a16:creationId xmlns:a16="http://schemas.microsoft.com/office/drawing/2014/main" id="{2233A92A-035A-49CC-B75A-D171B3882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0"/>
            <a:ext cx="9601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74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B49851-6853-43B3-9DED-72F4F2D015D7}"/>
              </a:ext>
            </a:extLst>
          </p:cNvPr>
          <p:cNvSpPr>
            <a:spLocks noGrp="1"/>
          </p:cNvSpPr>
          <p:nvPr>
            <p:ph type="title"/>
          </p:nvPr>
        </p:nvSpPr>
        <p:spPr/>
        <p:txBody>
          <a:bodyPr/>
          <a:lstStyle/>
          <a:p>
            <a:endParaRPr kumimoji="1" lang="ja-JP" altLang="en-US"/>
          </a:p>
        </p:txBody>
      </p:sp>
      <p:pic>
        <p:nvPicPr>
          <p:cNvPr id="12290" name="Picture 2" descr="画像">
            <a:extLst>
              <a:ext uri="{FF2B5EF4-FFF2-40B4-BE49-F238E27FC236}">
                <a16:creationId xmlns:a16="http://schemas.microsoft.com/office/drawing/2014/main" id="{1A9465E8-20C8-42CE-ADC5-75FA3564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50" y="0"/>
            <a:ext cx="9307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16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2DF45-31A4-4431-88C2-7434179E1BE9}"/>
              </a:ext>
            </a:extLst>
          </p:cNvPr>
          <p:cNvSpPr>
            <a:spLocks noGrp="1"/>
          </p:cNvSpPr>
          <p:nvPr>
            <p:ph type="title"/>
          </p:nvPr>
        </p:nvSpPr>
        <p:spPr/>
        <p:txBody>
          <a:bodyPr/>
          <a:lstStyle/>
          <a:p>
            <a:endParaRPr kumimoji="1" lang="ja-JP" altLang="en-US"/>
          </a:p>
        </p:txBody>
      </p:sp>
      <p:pic>
        <p:nvPicPr>
          <p:cNvPr id="1026" name="Picture 2" descr="画像">
            <a:extLst>
              <a:ext uri="{FF2B5EF4-FFF2-40B4-BE49-F238E27FC236}">
                <a16:creationId xmlns:a16="http://schemas.microsoft.com/office/drawing/2014/main" id="{1A4A4447-E3D6-436C-B60A-5BE3E44B3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88" y="0"/>
            <a:ext cx="11755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511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D72895-1898-4BA1-944B-CB3B5542ED6B}"/>
              </a:ext>
            </a:extLst>
          </p:cNvPr>
          <p:cNvSpPr>
            <a:spLocks noGrp="1"/>
          </p:cNvSpPr>
          <p:nvPr>
            <p:ph type="title"/>
          </p:nvPr>
        </p:nvSpPr>
        <p:spPr/>
        <p:txBody>
          <a:bodyPr/>
          <a:lstStyle/>
          <a:p>
            <a:endParaRPr kumimoji="1" lang="ja-JP" altLang="en-US"/>
          </a:p>
        </p:txBody>
      </p:sp>
      <p:pic>
        <p:nvPicPr>
          <p:cNvPr id="13314" name="Picture 2" descr="画像">
            <a:extLst>
              <a:ext uri="{FF2B5EF4-FFF2-40B4-BE49-F238E27FC236}">
                <a16:creationId xmlns:a16="http://schemas.microsoft.com/office/drawing/2014/main" id="{5633C02D-9108-4D59-A60C-B0A4CAB5D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0"/>
            <a:ext cx="110029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361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DC9646-89FF-4892-A495-DB12AE4E1777}"/>
              </a:ext>
            </a:extLst>
          </p:cNvPr>
          <p:cNvSpPr>
            <a:spLocks noGrp="1"/>
          </p:cNvSpPr>
          <p:nvPr>
            <p:ph type="title"/>
          </p:nvPr>
        </p:nvSpPr>
        <p:spPr/>
        <p:txBody>
          <a:bodyPr/>
          <a:lstStyle/>
          <a:p>
            <a:endParaRPr kumimoji="1" lang="ja-JP" altLang="en-US"/>
          </a:p>
        </p:txBody>
      </p:sp>
      <p:pic>
        <p:nvPicPr>
          <p:cNvPr id="14338" name="Picture 2" descr="画像">
            <a:extLst>
              <a:ext uri="{FF2B5EF4-FFF2-40B4-BE49-F238E27FC236}">
                <a16:creationId xmlns:a16="http://schemas.microsoft.com/office/drawing/2014/main" id="{2F4CF653-46DC-4B0A-BA97-60AC515D5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8" y="0"/>
            <a:ext cx="11998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35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EF0F2-2AB9-40B8-A9DB-AB61F8C5210C}"/>
              </a:ext>
            </a:extLst>
          </p:cNvPr>
          <p:cNvSpPr>
            <a:spLocks noGrp="1"/>
          </p:cNvSpPr>
          <p:nvPr>
            <p:ph type="title"/>
          </p:nvPr>
        </p:nvSpPr>
        <p:spPr/>
        <p:txBody>
          <a:bodyPr/>
          <a:lstStyle/>
          <a:p>
            <a:endParaRPr kumimoji="1" lang="ja-JP" altLang="en-US"/>
          </a:p>
        </p:txBody>
      </p:sp>
      <p:pic>
        <p:nvPicPr>
          <p:cNvPr id="15362" name="Picture 2" descr="画像">
            <a:extLst>
              <a:ext uri="{FF2B5EF4-FFF2-40B4-BE49-F238E27FC236}">
                <a16:creationId xmlns:a16="http://schemas.microsoft.com/office/drawing/2014/main" id="{361AAEDB-2767-4239-BB6B-611CBB21C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63" y="0"/>
            <a:ext cx="10402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101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705753-F3B3-4A59-95E2-A4F5140A9588}"/>
              </a:ext>
            </a:extLst>
          </p:cNvPr>
          <p:cNvSpPr>
            <a:spLocks noGrp="1"/>
          </p:cNvSpPr>
          <p:nvPr>
            <p:ph type="title"/>
          </p:nvPr>
        </p:nvSpPr>
        <p:spPr/>
        <p:txBody>
          <a:bodyPr/>
          <a:lstStyle/>
          <a:p>
            <a:endParaRPr kumimoji="1" lang="ja-JP" altLang="en-US"/>
          </a:p>
        </p:txBody>
      </p:sp>
      <p:pic>
        <p:nvPicPr>
          <p:cNvPr id="16386" name="Picture 2" descr="画像">
            <a:extLst>
              <a:ext uri="{FF2B5EF4-FFF2-40B4-BE49-F238E27FC236}">
                <a16:creationId xmlns:a16="http://schemas.microsoft.com/office/drawing/2014/main" id="{A9800045-98EB-4812-B4A5-4E4D2A874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863"/>
            <a:ext cx="12192000" cy="651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69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BB505-931D-426F-85BB-C4065E599AC7}"/>
              </a:ext>
            </a:extLst>
          </p:cNvPr>
          <p:cNvSpPr>
            <a:spLocks noGrp="1"/>
          </p:cNvSpPr>
          <p:nvPr>
            <p:ph type="title"/>
          </p:nvPr>
        </p:nvSpPr>
        <p:spPr/>
        <p:txBody>
          <a:bodyPr/>
          <a:lstStyle/>
          <a:p>
            <a:endParaRPr kumimoji="1" lang="ja-JP" altLang="en-US"/>
          </a:p>
        </p:txBody>
      </p:sp>
      <p:pic>
        <p:nvPicPr>
          <p:cNvPr id="17410" name="Picture 2" descr="画像">
            <a:extLst>
              <a:ext uri="{FF2B5EF4-FFF2-40B4-BE49-F238E27FC236}">
                <a16:creationId xmlns:a16="http://schemas.microsoft.com/office/drawing/2014/main" id="{734B8764-3465-4142-AF09-E4497C13F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975" y="0"/>
            <a:ext cx="9542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76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FD963D-10D1-4987-BEE1-0378895E9DF1}"/>
              </a:ext>
            </a:extLst>
          </p:cNvPr>
          <p:cNvSpPr>
            <a:spLocks noGrp="1"/>
          </p:cNvSpPr>
          <p:nvPr>
            <p:ph type="title"/>
          </p:nvPr>
        </p:nvSpPr>
        <p:spPr/>
        <p:txBody>
          <a:bodyPr/>
          <a:lstStyle/>
          <a:p>
            <a:endParaRPr kumimoji="1" lang="ja-JP" altLang="en-US"/>
          </a:p>
        </p:txBody>
      </p:sp>
      <p:pic>
        <p:nvPicPr>
          <p:cNvPr id="18434" name="Picture 2" descr="画像">
            <a:extLst>
              <a:ext uri="{FF2B5EF4-FFF2-40B4-BE49-F238E27FC236}">
                <a16:creationId xmlns:a16="http://schemas.microsoft.com/office/drawing/2014/main" id="{59EE08F1-A400-4940-8DB8-211E7F441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0"/>
            <a:ext cx="7080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840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E0A347-0094-4158-8C86-16046CC0C214}"/>
              </a:ext>
            </a:extLst>
          </p:cNvPr>
          <p:cNvSpPr>
            <a:spLocks noGrp="1"/>
          </p:cNvSpPr>
          <p:nvPr>
            <p:ph type="title"/>
          </p:nvPr>
        </p:nvSpPr>
        <p:spPr/>
        <p:txBody>
          <a:bodyPr/>
          <a:lstStyle/>
          <a:p>
            <a:endParaRPr kumimoji="1" lang="ja-JP" altLang="en-US"/>
          </a:p>
        </p:txBody>
      </p:sp>
      <p:pic>
        <p:nvPicPr>
          <p:cNvPr id="19458" name="Picture 2" descr="画像">
            <a:extLst>
              <a:ext uri="{FF2B5EF4-FFF2-40B4-BE49-F238E27FC236}">
                <a16:creationId xmlns:a16="http://schemas.microsoft.com/office/drawing/2014/main" id="{865439D0-C339-4FDB-A93B-9216091EA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9563"/>
            <a:ext cx="12192000" cy="623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89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BD8920-01CC-4A7A-946F-69B8C8F33FB5}"/>
              </a:ext>
            </a:extLst>
          </p:cNvPr>
          <p:cNvSpPr>
            <a:spLocks noGrp="1"/>
          </p:cNvSpPr>
          <p:nvPr>
            <p:ph type="title"/>
          </p:nvPr>
        </p:nvSpPr>
        <p:spPr/>
        <p:txBody>
          <a:bodyPr/>
          <a:lstStyle/>
          <a:p>
            <a:endParaRPr kumimoji="1" lang="ja-JP" altLang="en-US"/>
          </a:p>
        </p:txBody>
      </p:sp>
      <p:pic>
        <p:nvPicPr>
          <p:cNvPr id="20482" name="Picture 2" descr="画像">
            <a:extLst>
              <a:ext uri="{FF2B5EF4-FFF2-40B4-BE49-F238E27FC236}">
                <a16:creationId xmlns:a16="http://schemas.microsoft.com/office/drawing/2014/main" id="{F2B5F95A-8EC1-424F-BAC3-02BDB6E5D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 y="0"/>
            <a:ext cx="11491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92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3126-B194-4B35-9740-B096C0BB2C15}"/>
              </a:ext>
            </a:extLst>
          </p:cNvPr>
          <p:cNvSpPr>
            <a:spLocks noGrp="1"/>
          </p:cNvSpPr>
          <p:nvPr>
            <p:ph type="title"/>
          </p:nvPr>
        </p:nvSpPr>
        <p:spPr/>
        <p:txBody>
          <a:bodyPr/>
          <a:lstStyle/>
          <a:p>
            <a:r>
              <a:rPr kumimoji="1" lang="en-US" altLang="ja-JP" dirty="0"/>
              <a:t>Day3</a:t>
            </a:r>
            <a:endParaRPr kumimoji="1" lang="ja-JP" altLang="en-US" dirty="0"/>
          </a:p>
        </p:txBody>
      </p:sp>
    </p:spTree>
    <p:extLst>
      <p:ext uri="{BB962C8B-B14F-4D97-AF65-F5344CB8AC3E}">
        <p14:creationId xmlns:p14="http://schemas.microsoft.com/office/powerpoint/2010/main" val="1098181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A637BE4-334F-4CD3-BFD9-78C8F70F23AE}"/>
              </a:ext>
            </a:extLst>
          </p:cNvPr>
          <p:cNvSpPr txBox="1"/>
          <p:nvPr/>
        </p:nvSpPr>
        <p:spPr>
          <a:xfrm>
            <a:off x="402336" y="335846"/>
            <a:ext cx="8740335" cy="5078313"/>
          </a:xfrm>
          <a:prstGeom prst="rect">
            <a:avLst/>
          </a:prstGeom>
          <a:noFill/>
        </p:spPr>
        <p:txBody>
          <a:bodyPr wrap="square">
            <a:spAutoFit/>
          </a:bodyPr>
          <a:lstStyle/>
          <a:p>
            <a:pPr algn="l"/>
            <a:r>
              <a:rPr lang="ja-JP" altLang="en-US" b="0" i="0" dirty="0">
                <a:solidFill>
                  <a:srgbClr val="242424"/>
                </a:solidFill>
                <a:effectLst/>
                <a:latin typeface="Segoe UI" panose="020B0502040204020203" pitchFamily="34" charset="0"/>
              </a:rPr>
              <a:t>学習スクリプト内で</a:t>
            </a:r>
            <a:r>
              <a:rPr lang="en-US" altLang="ja-JP" b="0" i="0" dirty="0" err="1">
                <a:solidFill>
                  <a:srgbClr val="242424"/>
                </a:solidFill>
                <a:effectLst/>
                <a:latin typeface="Segoe UI" panose="020B0502040204020203" pitchFamily="34" charset="0"/>
              </a:rPr>
              <a:t>argparse</a:t>
            </a:r>
            <a:r>
              <a:rPr lang="ja-JP" altLang="en-US" b="0" i="0" dirty="0">
                <a:solidFill>
                  <a:srgbClr val="242424"/>
                </a:solidFill>
                <a:effectLst/>
                <a:latin typeface="Segoe UI" panose="020B0502040204020203" pitchFamily="34" charset="0"/>
              </a:rPr>
              <a:t>経由でデータセットの情報を取得しない（</a:t>
            </a:r>
            <a:r>
              <a:rPr lang="en-US" altLang="ja-JP" b="0" i="0" dirty="0" err="1">
                <a:solidFill>
                  <a:srgbClr val="242424"/>
                </a:solidFill>
                <a:effectLst/>
                <a:latin typeface="Segoe UI" panose="020B0502040204020203" pitchFamily="34" charset="0"/>
              </a:rPr>
              <a:t>run.input_datasets</a:t>
            </a:r>
            <a:r>
              <a:rPr lang="ja-JP" altLang="en-US" b="0" i="0" dirty="0">
                <a:solidFill>
                  <a:srgbClr val="242424"/>
                </a:solidFill>
                <a:effectLst/>
                <a:latin typeface="Segoe UI" panose="020B0502040204020203" pitchFamily="34" charset="0"/>
              </a:rPr>
              <a:t>で取得する）場合も、</a:t>
            </a:r>
            <a:r>
              <a:rPr lang="en-US" altLang="ja-JP" b="0" i="0" dirty="0" err="1">
                <a:solidFill>
                  <a:srgbClr val="242424"/>
                </a:solidFill>
                <a:effectLst/>
                <a:latin typeface="Segoe UI" panose="020B0502040204020203" pitchFamily="34" charset="0"/>
              </a:rPr>
              <a:t>ScriptRunConfig</a:t>
            </a:r>
            <a:r>
              <a:rPr lang="ja-JP" altLang="en-US" b="0" i="0" dirty="0">
                <a:solidFill>
                  <a:srgbClr val="242424"/>
                </a:solidFill>
                <a:effectLst/>
                <a:latin typeface="Segoe UI" panose="020B0502040204020203" pitchFamily="34" charset="0"/>
              </a:rPr>
              <a:t>の</a:t>
            </a:r>
            <a:r>
              <a:rPr lang="en-US" altLang="ja-JP" b="0" i="0" dirty="0">
                <a:solidFill>
                  <a:srgbClr val="242424"/>
                </a:solidFill>
                <a:effectLst/>
                <a:latin typeface="Segoe UI" panose="020B0502040204020203" pitchFamily="34" charset="0"/>
              </a:rPr>
              <a:t>arguments</a:t>
            </a:r>
            <a:r>
              <a:rPr lang="ja-JP" altLang="en-US" b="0" i="0" dirty="0">
                <a:solidFill>
                  <a:srgbClr val="242424"/>
                </a:solidFill>
                <a:effectLst/>
                <a:latin typeface="Segoe UI" panose="020B0502040204020203" pitchFamily="34" charset="0"/>
              </a:rPr>
              <a:t>にデータセットの情報を渡す必要があるのでしょうか？（ここから渡すしかない？）</a:t>
            </a:r>
          </a:p>
          <a:p>
            <a:pPr algn="l"/>
            <a:r>
              <a:rPr lang="ja-JP" altLang="en-US" b="0" i="0" dirty="0">
                <a:solidFill>
                  <a:srgbClr val="242424"/>
                </a:solidFill>
                <a:effectLst/>
                <a:latin typeface="Segoe UI" panose="020B0502040204020203" pitchFamily="34" charset="0"/>
              </a:rPr>
              <a:t>↓</a:t>
            </a:r>
            <a:br>
              <a:rPr lang="ja-JP" altLang="en-US" b="0" i="0" dirty="0">
                <a:solidFill>
                  <a:srgbClr val="242424"/>
                </a:solidFill>
                <a:effectLst/>
                <a:latin typeface="Segoe UI" panose="020B0502040204020203" pitchFamily="34" charset="0"/>
              </a:rPr>
            </a:br>
            <a:endParaRPr lang="ja-JP" altLang="en-US" b="0" i="0" dirty="0">
              <a:solidFill>
                <a:srgbClr val="242424"/>
              </a:solidFill>
              <a:effectLst/>
              <a:latin typeface="Segoe UI" panose="020B0502040204020203" pitchFamily="34" charset="0"/>
            </a:endParaRPr>
          </a:p>
          <a:p>
            <a:pPr algn="l"/>
            <a:r>
              <a:rPr lang="en-US" altLang="ja-JP" b="0" i="0" dirty="0" err="1">
                <a:solidFill>
                  <a:srgbClr val="242424"/>
                </a:solidFill>
                <a:effectLst/>
                <a:latin typeface="Segoe UI" panose="020B0502040204020203" pitchFamily="34" charset="0"/>
              </a:rPr>
              <a:t>ScriptRunConfig</a:t>
            </a:r>
            <a:r>
              <a:rPr lang="en-US" altLang="ja-JP" b="0" i="0" dirty="0">
                <a:solidFill>
                  <a:srgbClr val="242424"/>
                </a:solidFill>
                <a:effectLst/>
                <a:latin typeface="Segoe UI" panose="020B0502040204020203" pitchFamily="34" charset="0"/>
              </a:rPr>
              <a:t> </a:t>
            </a:r>
            <a:r>
              <a:rPr lang="ja-JP" altLang="en-US" b="0" i="0" dirty="0">
                <a:solidFill>
                  <a:srgbClr val="242424"/>
                </a:solidFill>
                <a:effectLst/>
                <a:latin typeface="Segoe UI" panose="020B0502040204020203" pitchFamily="34" charset="0"/>
              </a:rPr>
              <a:t>で </a:t>
            </a:r>
            <a:r>
              <a:rPr lang="en-US" altLang="ja-JP" b="0" i="0" dirty="0" err="1">
                <a:solidFill>
                  <a:srgbClr val="242424"/>
                </a:solidFill>
                <a:effectLst/>
                <a:latin typeface="Segoe UI" panose="020B0502040204020203" pitchFamily="34" charset="0"/>
              </a:rPr>
              <a:t>diabetes_ds.as_named_input</a:t>
            </a:r>
            <a:r>
              <a:rPr lang="en-US" altLang="ja-JP" b="0" i="0" dirty="0">
                <a:solidFill>
                  <a:srgbClr val="242424"/>
                </a:solidFill>
                <a:effectLst/>
                <a:latin typeface="Segoe UI" panose="020B0502040204020203" pitchFamily="34" charset="0"/>
              </a:rPr>
              <a:t>("</a:t>
            </a:r>
            <a:r>
              <a:rPr lang="en-US" altLang="ja-JP" b="0" i="0" dirty="0" err="1">
                <a:solidFill>
                  <a:srgbClr val="242424"/>
                </a:solidFill>
                <a:effectLst/>
                <a:latin typeface="Segoe UI" panose="020B0502040204020203" pitchFamily="34" charset="0"/>
              </a:rPr>
              <a:t>training_data</a:t>
            </a:r>
            <a:r>
              <a:rPr lang="en-US" altLang="ja-JP" b="0" i="0" dirty="0">
                <a:solidFill>
                  <a:srgbClr val="242424"/>
                </a:solidFill>
                <a:effectLst/>
                <a:latin typeface="Segoe UI" panose="020B0502040204020203" pitchFamily="34" charset="0"/>
              </a:rPr>
              <a:t>') </a:t>
            </a:r>
            <a:r>
              <a:rPr lang="ja-JP" altLang="en-US" b="0" i="0" dirty="0">
                <a:solidFill>
                  <a:srgbClr val="242424"/>
                </a:solidFill>
                <a:effectLst/>
                <a:latin typeface="Segoe UI" panose="020B0502040204020203" pitchFamily="34" charset="0"/>
              </a:rPr>
              <a:t>のように指定することで、</a:t>
            </a:r>
            <a:r>
              <a:rPr lang="en-US" altLang="ja-JP" b="0" i="0" dirty="0" err="1">
                <a:solidFill>
                  <a:srgbClr val="242424"/>
                </a:solidFill>
                <a:effectLst/>
                <a:latin typeface="Segoe UI" panose="020B0502040204020203" pitchFamily="34" charset="0"/>
              </a:rPr>
              <a:t>run.input_datasets</a:t>
            </a:r>
            <a:r>
              <a:rPr lang="ja-JP" altLang="en-US" b="0" i="0" dirty="0">
                <a:solidFill>
                  <a:srgbClr val="242424"/>
                </a:solidFill>
                <a:effectLst/>
                <a:latin typeface="Segoe UI" panose="020B0502040204020203" pitchFamily="34" charset="0"/>
              </a:rPr>
              <a:t>コレクションに </a:t>
            </a:r>
            <a:r>
              <a:rPr lang="en-US" altLang="ja-JP" b="0" i="0" dirty="0">
                <a:solidFill>
                  <a:srgbClr val="242424"/>
                </a:solidFill>
                <a:effectLst/>
                <a:latin typeface="Segoe UI" panose="020B0502040204020203" pitchFamily="34" charset="0"/>
              </a:rPr>
              <a:t>'</a:t>
            </a:r>
            <a:r>
              <a:rPr lang="en-US" altLang="ja-JP" b="0" i="0" dirty="0" err="1">
                <a:solidFill>
                  <a:srgbClr val="242424"/>
                </a:solidFill>
                <a:effectLst/>
                <a:latin typeface="Segoe UI" panose="020B0502040204020203" pitchFamily="34" charset="0"/>
              </a:rPr>
              <a:t>taining_data</a:t>
            </a:r>
            <a:r>
              <a:rPr lang="en-US" altLang="ja-JP" b="0" i="0" dirty="0">
                <a:solidFill>
                  <a:srgbClr val="242424"/>
                </a:solidFill>
                <a:effectLst/>
                <a:latin typeface="Segoe UI" panose="020B0502040204020203" pitchFamily="34" charset="0"/>
              </a:rPr>
              <a:t>' </a:t>
            </a:r>
            <a:r>
              <a:rPr lang="ja-JP" altLang="en-US" b="0" i="0" dirty="0">
                <a:solidFill>
                  <a:srgbClr val="242424"/>
                </a:solidFill>
                <a:effectLst/>
                <a:latin typeface="Segoe UI" panose="020B0502040204020203" pitchFamily="34" charset="0"/>
              </a:rPr>
              <a:t>が追加されて、スクリプトから取得することができます。</a:t>
            </a:r>
            <a:r>
              <a:rPr lang="en-US" altLang="ja-JP" b="0" i="0" dirty="0" err="1">
                <a:solidFill>
                  <a:srgbClr val="242424"/>
                </a:solidFill>
                <a:effectLst/>
                <a:latin typeface="Segoe UI" panose="020B0502040204020203" pitchFamily="34" charset="0"/>
              </a:rPr>
              <a:t>argparse</a:t>
            </a:r>
            <a:r>
              <a:rPr lang="en-US" altLang="ja-JP" b="0" i="0" dirty="0">
                <a:solidFill>
                  <a:srgbClr val="242424"/>
                </a:solidFill>
                <a:effectLst/>
                <a:latin typeface="Segoe UI" panose="020B0502040204020203" pitchFamily="34" charset="0"/>
              </a:rPr>
              <a:t> </a:t>
            </a:r>
            <a:r>
              <a:rPr lang="ja-JP" altLang="en-US" b="0" i="0" dirty="0">
                <a:solidFill>
                  <a:srgbClr val="242424"/>
                </a:solidFill>
                <a:effectLst/>
                <a:latin typeface="Segoe UI" panose="020B0502040204020203" pitchFamily="34" charset="0"/>
              </a:rPr>
              <a:t>経由でデータセットを取得する必要が無い場合（スクリプトで直接取得するなど）は、</a:t>
            </a:r>
            <a:r>
              <a:rPr lang="en-US" altLang="ja-JP" b="0" i="0" dirty="0" err="1">
                <a:solidFill>
                  <a:srgbClr val="242424"/>
                </a:solidFill>
                <a:effectLst/>
                <a:latin typeface="Segoe UI" panose="020B0502040204020203" pitchFamily="34" charset="0"/>
              </a:rPr>
              <a:t>ScriptRunConfig</a:t>
            </a:r>
            <a:r>
              <a:rPr lang="en-US" altLang="ja-JP" b="0" i="0" dirty="0">
                <a:solidFill>
                  <a:srgbClr val="242424"/>
                </a:solidFill>
                <a:effectLst/>
                <a:latin typeface="Segoe UI" panose="020B0502040204020203" pitchFamily="34" charset="0"/>
              </a:rPr>
              <a:t> </a:t>
            </a:r>
            <a:r>
              <a:rPr lang="ja-JP" altLang="en-US" b="0" i="0" dirty="0">
                <a:solidFill>
                  <a:srgbClr val="242424"/>
                </a:solidFill>
                <a:effectLst/>
                <a:latin typeface="Segoe UI" panose="020B0502040204020203" pitchFamily="34" charset="0"/>
              </a:rPr>
              <a:t>の </a:t>
            </a:r>
            <a:r>
              <a:rPr lang="en-US" altLang="ja-JP" b="0" i="0" dirty="0">
                <a:solidFill>
                  <a:srgbClr val="242424"/>
                </a:solidFill>
                <a:effectLst/>
                <a:latin typeface="Segoe UI" panose="020B0502040204020203" pitchFamily="34" charset="0"/>
              </a:rPr>
              <a:t>Arguments </a:t>
            </a:r>
            <a:r>
              <a:rPr lang="ja-JP" altLang="en-US" b="0" i="0" dirty="0">
                <a:solidFill>
                  <a:srgbClr val="242424"/>
                </a:solidFill>
                <a:effectLst/>
                <a:latin typeface="Segoe UI" panose="020B0502040204020203" pitchFamily="34" charset="0"/>
              </a:rPr>
              <a:t>にデータセットを指定する必要はありません。</a:t>
            </a:r>
          </a:p>
          <a:p>
            <a:pPr algn="l"/>
            <a:br>
              <a:rPr lang="ja-JP" altLang="en-US" b="0" i="0" dirty="0">
                <a:solidFill>
                  <a:srgbClr val="242424"/>
                </a:solidFill>
                <a:effectLst/>
                <a:latin typeface="Segoe UI" panose="020B0502040204020203" pitchFamily="34" charset="0"/>
              </a:rPr>
            </a:br>
            <a:endParaRPr lang="ja-JP" altLang="en-US" b="0" i="0" dirty="0">
              <a:solidFill>
                <a:srgbClr val="242424"/>
              </a:solidFill>
              <a:effectLst/>
              <a:latin typeface="Segoe UI" panose="020B0502040204020203" pitchFamily="34" charset="0"/>
            </a:endParaRPr>
          </a:p>
          <a:p>
            <a:pPr algn="l"/>
            <a:r>
              <a:rPr lang="ja-JP" altLang="en-US" b="0" i="0" dirty="0">
                <a:solidFill>
                  <a:srgbClr val="242424"/>
                </a:solidFill>
                <a:effectLst/>
                <a:latin typeface="Segoe UI" panose="020B0502040204020203" pitchFamily="34" charset="0"/>
              </a:rPr>
              <a:t>例えば、直接データセットを取得する場合は以下のようにスクリプトに記述します。</a:t>
            </a:r>
          </a:p>
          <a:p>
            <a:pPr algn="l"/>
            <a:br>
              <a:rPr lang="ja-JP" altLang="en-US" b="0" i="0" dirty="0">
                <a:solidFill>
                  <a:srgbClr val="242424"/>
                </a:solidFill>
                <a:effectLst/>
                <a:latin typeface="Segoe UI" panose="020B0502040204020203" pitchFamily="34" charset="0"/>
              </a:rPr>
            </a:br>
            <a:endParaRPr lang="ja-JP" altLang="en-US" b="0" i="0" dirty="0">
              <a:solidFill>
                <a:srgbClr val="242424"/>
              </a:solidFill>
              <a:effectLst/>
              <a:latin typeface="Segoe UI" panose="020B0502040204020203" pitchFamily="34" charset="0"/>
            </a:endParaRPr>
          </a:p>
          <a:p>
            <a:pPr algn="l"/>
            <a:r>
              <a:rPr lang="en-US" altLang="ja-JP" b="0" i="0" dirty="0">
                <a:solidFill>
                  <a:srgbClr val="1E53A3"/>
                </a:solidFill>
                <a:effectLst/>
                <a:latin typeface="Segoe UI" panose="020B0502040204020203" pitchFamily="34" charset="0"/>
              </a:rPr>
              <a:t>from</a:t>
            </a:r>
            <a:r>
              <a:rPr lang="ja-JP" altLang="en-US" b="0" i="0" dirty="0">
                <a:solidFill>
                  <a:srgbClr val="242424"/>
                </a:solidFill>
                <a:effectLst/>
                <a:latin typeface="Segoe UI" panose="020B0502040204020203" pitchFamily="34" charset="0"/>
              </a:rPr>
              <a:t> </a:t>
            </a:r>
            <a:r>
              <a:rPr lang="en-US" altLang="ja-JP" b="0" i="0" dirty="0" err="1">
                <a:solidFill>
                  <a:srgbClr val="242424"/>
                </a:solidFill>
                <a:effectLst/>
                <a:latin typeface="Segoe UI" panose="020B0502040204020203" pitchFamily="34" charset="0"/>
              </a:rPr>
              <a:t>azureml.core</a:t>
            </a:r>
            <a:r>
              <a:rPr lang="en-US" altLang="ja-JP" b="0" i="0" dirty="0">
                <a:solidFill>
                  <a:srgbClr val="242424"/>
                </a:solidFill>
                <a:effectLst/>
                <a:latin typeface="Segoe UI" panose="020B0502040204020203" pitchFamily="34" charset="0"/>
              </a:rPr>
              <a:t> </a:t>
            </a:r>
            <a:r>
              <a:rPr lang="en-US" altLang="ja-JP" b="0" i="0" dirty="0">
                <a:solidFill>
                  <a:srgbClr val="1E53A3"/>
                </a:solidFill>
                <a:effectLst/>
                <a:latin typeface="Segoe UI" panose="020B0502040204020203" pitchFamily="34" charset="0"/>
              </a:rPr>
              <a:t>import</a:t>
            </a:r>
            <a:r>
              <a:rPr lang="ja-JP" altLang="en-US" b="0" i="0" dirty="0">
                <a:solidFill>
                  <a:srgbClr val="242424"/>
                </a:solidFill>
                <a:effectLst/>
                <a:latin typeface="Segoe UI" panose="020B0502040204020203" pitchFamily="34" charset="0"/>
              </a:rPr>
              <a:t> </a:t>
            </a:r>
            <a:r>
              <a:rPr lang="en-US" altLang="ja-JP" b="0" i="0" dirty="0">
                <a:solidFill>
                  <a:srgbClr val="242424"/>
                </a:solidFill>
                <a:effectLst/>
                <a:latin typeface="Segoe UI" panose="020B0502040204020203" pitchFamily="34" charset="0"/>
              </a:rPr>
              <a:t>Dataset</a:t>
            </a:r>
          </a:p>
          <a:p>
            <a:pPr algn="l"/>
            <a:r>
              <a:rPr lang="en-US" altLang="ja-JP" b="0" i="0" dirty="0" err="1">
                <a:solidFill>
                  <a:srgbClr val="242424"/>
                </a:solidFill>
                <a:effectLst/>
                <a:latin typeface="Segoe UI" panose="020B0502040204020203" pitchFamily="34" charset="0"/>
              </a:rPr>
              <a:t>titanic_ds</a:t>
            </a:r>
            <a:r>
              <a:rPr lang="en-US" altLang="ja-JP" b="0" i="0" dirty="0">
                <a:solidFill>
                  <a:srgbClr val="242424"/>
                </a:solidFill>
                <a:effectLst/>
                <a:latin typeface="Segoe UI" panose="020B0502040204020203" pitchFamily="34" charset="0"/>
              </a:rPr>
              <a:t> = </a:t>
            </a:r>
            <a:r>
              <a:rPr lang="en-US" altLang="ja-JP" b="0" i="0" dirty="0" err="1">
                <a:solidFill>
                  <a:srgbClr val="242424"/>
                </a:solidFill>
                <a:effectLst/>
                <a:latin typeface="Segoe UI" panose="020B0502040204020203" pitchFamily="34" charset="0"/>
              </a:rPr>
              <a:t>Dataset.get_by_name</a:t>
            </a:r>
            <a:r>
              <a:rPr lang="en-US" altLang="ja-JP" b="0" i="0" dirty="0">
                <a:solidFill>
                  <a:srgbClr val="242424"/>
                </a:solidFill>
                <a:effectLst/>
                <a:latin typeface="Segoe UI" panose="020B0502040204020203" pitchFamily="34" charset="0"/>
              </a:rPr>
              <a:t>(workspace = workspace, name = </a:t>
            </a:r>
            <a:r>
              <a:rPr lang="en-US" altLang="ja-JP" b="0" i="0" dirty="0">
                <a:solidFill>
                  <a:srgbClr val="C4314B"/>
                </a:solidFill>
                <a:effectLst/>
                <a:latin typeface="Segoe UI" panose="020B0502040204020203" pitchFamily="34" charset="0"/>
              </a:rPr>
              <a:t>'</a:t>
            </a:r>
            <a:r>
              <a:rPr lang="en-US" altLang="ja-JP" b="0" i="0" dirty="0" err="1">
                <a:solidFill>
                  <a:srgbClr val="C4314B"/>
                </a:solidFill>
                <a:effectLst/>
                <a:latin typeface="Segoe UI" panose="020B0502040204020203" pitchFamily="34" charset="0"/>
              </a:rPr>
              <a:t>titanic_ds</a:t>
            </a:r>
            <a:r>
              <a:rPr lang="en-US" altLang="ja-JP" b="0" i="0" dirty="0">
                <a:solidFill>
                  <a:srgbClr val="C4314B"/>
                </a:solidFill>
                <a:effectLst/>
                <a:latin typeface="Segoe UI" panose="020B0502040204020203" pitchFamily="34" charset="0"/>
              </a:rPr>
              <a:t>'</a:t>
            </a:r>
            <a:r>
              <a:rPr lang="en-US" altLang="ja-JP" b="0" i="0" dirty="0">
                <a:solidFill>
                  <a:srgbClr val="242424"/>
                </a:solidFill>
                <a:effectLst/>
                <a:latin typeface="Segoe UI" panose="020B0502040204020203" pitchFamily="34" charset="0"/>
              </a:rPr>
              <a:t>, version = 1)</a:t>
            </a:r>
          </a:p>
        </p:txBody>
      </p:sp>
    </p:spTree>
    <p:extLst>
      <p:ext uri="{BB962C8B-B14F-4D97-AF65-F5344CB8AC3E}">
        <p14:creationId xmlns:p14="http://schemas.microsoft.com/office/powerpoint/2010/main" val="792417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95CF6F-C27D-4DE2-AC31-DA92BF6FC248}"/>
              </a:ext>
            </a:extLst>
          </p:cNvPr>
          <p:cNvSpPr>
            <a:spLocks noGrp="1"/>
          </p:cNvSpPr>
          <p:nvPr>
            <p:ph type="title"/>
          </p:nvPr>
        </p:nvSpPr>
        <p:spPr/>
        <p:txBody>
          <a:bodyPr/>
          <a:lstStyle/>
          <a:p>
            <a:endParaRPr kumimoji="1" lang="ja-JP" altLang="en-US"/>
          </a:p>
        </p:txBody>
      </p:sp>
      <p:pic>
        <p:nvPicPr>
          <p:cNvPr id="2052" name="Picture 4" descr="画像">
            <a:extLst>
              <a:ext uri="{FF2B5EF4-FFF2-40B4-BE49-F238E27FC236}">
                <a16:creationId xmlns:a16="http://schemas.microsoft.com/office/drawing/2014/main" id="{059F4BBE-923C-4875-9ECB-691096CE2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0"/>
            <a:ext cx="10536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627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F42072-7D62-472B-BC02-268895B47678}"/>
              </a:ext>
            </a:extLst>
          </p:cNvPr>
          <p:cNvSpPr>
            <a:spLocks noGrp="1"/>
          </p:cNvSpPr>
          <p:nvPr>
            <p:ph type="title"/>
          </p:nvPr>
        </p:nvSpPr>
        <p:spPr/>
        <p:txBody>
          <a:bodyPr/>
          <a:lstStyle/>
          <a:p>
            <a:endParaRPr kumimoji="1" lang="ja-JP" altLang="en-US"/>
          </a:p>
        </p:txBody>
      </p:sp>
      <p:pic>
        <p:nvPicPr>
          <p:cNvPr id="21506" name="Picture 2" descr="画像">
            <a:extLst>
              <a:ext uri="{FF2B5EF4-FFF2-40B4-BE49-F238E27FC236}">
                <a16:creationId xmlns:a16="http://schemas.microsoft.com/office/drawing/2014/main" id="{30F4632B-CDBB-4C3F-A254-D51626734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3" y="0"/>
            <a:ext cx="9983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433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EA2FEA-9B44-4357-9BE7-B97E2377A455}"/>
              </a:ext>
            </a:extLst>
          </p:cNvPr>
          <p:cNvSpPr>
            <a:spLocks noGrp="1"/>
          </p:cNvSpPr>
          <p:nvPr>
            <p:ph type="title"/>
          </p:nvPr>
        </p:nvSpPr>
        <p:spPr/>
        <p:txBody>
          <a:bodyPr/>
          <a:lstStyle/>
          <a:p>
            <a:endParaRPr kumimoji="1" lang="ja-JP" altLang="en-US"/>
          </a:p>
        </p:txBody>
      </p:sp>
      <p:pic>
        <p:nvPicPr>
          <p:cNvPr id="22530" name="Picture 2" descr="画像">
            <a:extLst>
              <a:ext uri="{FF2B5EF4-FFF2-40B4-BE49-F238E27FC236}">
                <a16:creationId xmlns:a16="http://schemas.microsoft.com/office/drawing/2014/main" id="{090FBEAA-9B46-46A8-9185-462CAC277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3" y="0"/>
            <a:ext cx="11710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069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5C2604-A725-410A-B258-E234DA5360DB}"/>
              </a:ext>
            </a:extLst>
          </p:cNvPr>
          <p:cNvSpPr>
            <a:spLocks noGrp="1"/>
          </p:cNvSpPr>
          <p:nvPr>
            <p:ph type="title"/>
          </p:nvPr>
        </p:nvSpPr>
        <p:spPr/>
        <p:txBody>
          <a:bodyPr/>
          <a:lstStyle/>
          <a:p>
            <a:endParaRPr kumimoji="1" lang="ja-JP" altLang="en-US"/>
          </a:p>
        </p:txBody>
      </p:sp>
      <p:pic>
        <p:nvPicPr>
          <p:cNvPr id="23554" name="Picture 2" descr="画像">
            <a:extLst>
              <a:ext uri="{FF2B5EF4-FFF2-40B4-BE49-F238E27FC236}">
                <a16:creationId xmlns:a16="http://schemas.microsoft.com/office/drawing/2014/main" id="{A3C959C5-1D8E-4A41-853B-246B056B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38"/>
            <a:ext cx="12192000" cy="663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375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5F4062-CE48-4BDE-A792-00A93E1635EE}"/>
              </a:ext>
            </a:extLst>
          </p:cNvPr>
          <p:cNvSpPr>
            <a:spLocks noGrp="1"/>
          </p:cNvSpPr>
          <p:nvPr>
            <p:ph type="title"/>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0EF165C9-78F4-4352-82FE-37E6E7D5FC40}"/>
              </a:ext>
            </a:extLst>
          </p:cNvPr>
          <p:cNvSpPr txBox="1"/>
          <p:nvPr/>
        </p:nvSpPr>
        <p:spPr>
          <a:xfrm>
            <a:off x="652653" y="1729663"/>
            <a:ext cx="6096762" cy="646331"/>
          </a:xfrm>
          <a:prstGeom prst="rect">
            <a:avLst/>
          </a:prstGeom>
          <a:noFill/>
        </p:spPr>
        <p:txBody>
          <a:bodyPr wrap="square">
            <a:spAutoFit/>
          </a:bodyPr>
          <a:lstStyle/>
          <a:p>
            <a:r>
              <a:rPr lang="ja-JP" altLang="en-US" b="0" i="0" u="none" strike="noStrike" dirty="0">
                <a:solidFill>
                  <a:srgbClr val="494B83"/>
                </a:solidFill>
                <a:effectLst/>
                <a:latin typeface="Segoe UI" panose="020B0502040204020203" pitchFamily="34" charset="0"/>
                <a:hlinkClick r:id="rId2" tooltip="https://docs.microsoft.com/ja-jp/azure/machine-learning/how-to-deploy-package-models"/>
              </a:rPr>
              <a:t>モデルのパッケージ化 </a:t>
            </a:r>
            <a:r>
              <a:rPr lang="en-US" altLang="ja-JP" b="0" i="0" u="none" strike="noStrike" dirty="0">
                <a:solidFill>
                  <a:srgbClr val="494B83"/>
                </a:solidFill>
                <a:effectLst/>
                <a:latin typeface="Segoe UI" panose="020B0502040204020203" pitchFamily="34" charset="0"/>
                <a:hlinkClick r:id="rId2" tooltip="https://docs.microsoft.com/ja-jp/azure/machine-learning/how-to-deploy-package-models"/>
              </a:rPr>
              <a:t>- Azure Machine Learning | Microsoft Docs</a:t>
            </a:r>
            <a:endParaRPr lang="ja-JP" altLang="en-US" dirty="0"/>
          </a:p>
        </p:txBody>
      </p:sp>
      <p:pic>
        <p:nvPicPr>
          <p:cNvPr id="24578" name="Picture 2" descr="画像">
            <a:extLst>
              <a:ext uri="{FF2B5EF4-FFF2-40B4-BE49-F238E27FC236}">
                <a16:creationId xmlns:a16="http://schemas.microsoft.com/office/drawing/2014/main" id="{61481E6B-81FF-43D7-B9CC-4F8769272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920" y="2070854"/>
            <a:ext cx="7625080" cy="478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426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8BA71F-F29E-4FCE-AD90-A378F2F9DEB8}"/>
              </a:ext>
            </a:extLst>
          </p:cNvPr>
          <p:cNvSpPr>
            <a:spLocks noGrp="1"/>
          </p:cNvSpPr>
          <p:nvPr>
            <p:ph type="title"/>
          </p:nvPr>
        </p:nvSpPr>
        <p:spPr/>
        <p:txBody>
          <a:bodyPr/>
          <a:lstStyle/>
          <a:p>
            <a:endParaRPr kumimoji="1" lang="ja-JP" altLang="en-US"/>
          </a:p>
        </p:txBody>
      </p:sp>
      <p:pic>
        <p:nvPicPr>
          <p:cNvPr id="25602" name="Picture 2" descr="画像">
            <a:extLst>
              <a:ext uri="{FF2B5EF4-FFF2-40B4-BE49-F238E27FC236}">
                <a16:creationId xmlns:a16="http://schemas.microsoft.com/office/drawing/2014/main" id="{4EE95004-AE62-4141-B49E-16EDCE02B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75" y="0"/>
            <a:ext cx="10255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5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画像">
            <a:extLst>
              <a:ext uri="{FF2B5EF4-FFF2-40B4-BE49-F238E27FC236}">
                <a16:creationId xmlns:a16="http://schemas.microsoft.com/office/drawing/2014/main" id="{156945C5-9C2D-490B-84E9-B7B189AAB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265" y="824526"/>
            <a:ext cx="8775073" cy="603347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1F43B49-F4B0-4FC4-9533-34B6571B24AE}"/>
              </a:ext>
            </a:extLst>
          </p:cNvPr>
          <p:cNvSpPr txBox="1"/>
          <p:nvPr/>
        </p:nvSpPr>
        <p:spPr>
          <a:xfrm>
            <a:off x="400369" y="225475"/>
            <a:ext cx="6095114" cy="646331"/>
          </a:xfrm>
          <a:prstGeom prst="rect">
            <a:avLst/>
          </a:prstGeom>
          <a:noFill/>
        </p:spPr>
        <p:txBody>
          <a:bodyPr wrap="square">
            <a:spAutoFit/>
          </a:bodyPr>
          <a:lstStyle/>
          <a:p>
            <a:r>
              <a:rPr lang="ja-JP" altLang="en-US" b="0" i="0" u="none" strike="noStrike" dirty="0">
                <a:solidFill>
                  <a:srgbClr val="494B83"/>
                </a:solidFill>
                <a:effectLst/>
                <a:latin typeface="Segoe UI" panose="020B0502040204020203" pitchFamily="34" charset="0"/>
                <a:hlinkClick r:id="rId3" tooltip="https://docs.microsoft.com/ja-jp/azure/machine-learning/how-to-tune-hyperparameters"/>
              </a:rPr>
              <a:t>モデルのハイパーパラメーター調整 </a:t>
            </a:r>
            <a:r>
              <a:rPr lang="en-US" altLang="ja-JP" b="0" i="0" u="none" strike="noStrike" dirty="0">
                <a:solidFill>
                  <a:srgbClr val="494B83"/>
                </a:solidFill>
                <a:effectLst/>
                <a:latin typeface="Segoe UI" panose="020B0502040204020203" pitchFamily="34" charset="0"/>
                <a:hlinkClick r:id="rId3" tooltip="https://docs.microsoft.com/ja-jp/azure/machine-learning/how-to-tune-hyperparameters"/>
              </a:rPr>
              <a:t>- Azure Machine Learning | Microsoft Docs</a:t>
            </a:r>
            <a:endParaRPr lang="ja-JP" altLang="en-US" dirty="0"/>
          </a:p>
        </p:txBody>
      </p:sp>
    </p:spTree>
    <p:extLst>
      <p:ext uri="{BB962C8B-B14F-4D97-AF65-F5344CB8AC3E}">
        <p14:creationId xmlns:p14="http://schemas.microsoft.com/office/powerpoint/2010/main" val="1856429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EF4092-B09E-4818-A0C5-F7FF1DC678E6}"/>
              </a:ext>
            </a:extLst>
          </p:cNvPr>
          <p:cNvSpPr>
            <a:spLocks noGrp="1"/>
          </p:cNvSpPr>
          <p:nvPr>
            <p:ph type="title"/>
          </p:nvPr>
        </p:nvSpPr>
        <p:spPr/>
        <p:txBody>
          <a:bodyPr/>
          <a:lstStyle/>
          <a:p>
            <a:endParaRPr kumimoji="1" lang="ja-JP" altLang="en-US"/>
          </a:p>
        </p:txBody>
      </p:sp>
      <p:pic>
        <p:nvPicPr>
          <p:cNvPr id="27650" name="Picture 2" descr="画像">
            <a:extLst>
              <a:ext uri="{FF2B5EF4-FFF2-40B4-BE49-F238E27FC236}">
                <a16:creationId xmlns:a16="http://schemas.microsoft.com/office/drawing/2014/main" id="{7193E8D0-C2D5-431D-8E96-3F76A8395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3" y="0"/>
            <a:ext cx="11217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444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AEBC4-3C46-4146-B833-DDA971087701}"/>
              </a:ext>
            </a:extLst>
          </p:cNvPr>
          <p:cNvSpPr>
            <a:spLocks noGrp="1"/>
          </p:cNvSpPr>
          <p:nvPr>
            <p:ph type="title"/>
          </p:nvPr>
        </p:nvSpPr>
        <p:spPr/>
        <p:txBody>
          <a:bodyPr/>
          <a:lstStyle/>
          <a:p>
            <a:endParaRPr kumimoji="1" lang="ja-JP" altLang="en-US"/>
          </a:p>
        </p:txBody>
      </p:sp>
      <p:pic>
        <p:nvPicPr>
          <p:cNvPr id="28674" name="Picture 2" descr="画像">
            <a:extLst>
              <a:ext uri="{FF2B5EF4-FFF2-40B4-BE49-F238E27FC236}">
                <a16:creationId xmlns:a16="http://schemas.microsoft.com/office/drawing/2014/main" id="{CAB71F3B-6216-4918-B1B8-BFC7B53E4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0"/>
            <a:ext cx="110029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704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6E529E-765F-4167-A193-6B4D7D9646E2}"/>
              </a:ext>
            </a:extLst>
          </p:cNvPr>
          <p:cNvSpPr>
            <a:spLocks noGrp="1"/>
          </p:cNvSpPr>
          <p:nvPr>
            <p:ph type="title"/>
          </p:nvPr>
        </p:nvSpPr>
        <p:spPr/>
        <p:txBody>
          <a:bodyPr/>
          <a:lstStyle/>
          <a:p>
            <a:endParaRPr kumimoji="1" lang="ja-JP" altLang="en-US"/>
          </a:p>
        </p:txBody>
      </p:sp>
      <p:pic>
        <p:nvPicPr>
          <p:cNvPr id="29698" name="Picture 2" descr="画像">
            <a:extLst>
              <a:ext uri="{FF2B5EF4-FFF2-40B4-BE49-F238E27FC236}">
                <a16:creationId xmlns:a16="http://schemas.microsoft.com/office/drawing/2014/main" id="{CEA89B8B-0B32-49EB-959F-976756A13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00"/>
            <a:ext cx="12192000" cy="43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044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B2AE6B-1883-4603-A9ED-2483D1AD5A69}"/>
              </a:ext>
            </a:extLst>
          </p:cNvPr>
          <p:cNvSpPr>
            <a:spLocks noGrp="1"/>
          </p:cNvSpPr>
          <p:nvPr>
            <p:ph type="title"/>
          </p:nvPr>
        </p:nvSpPr>
        <p:spPr/>
        <p:txBody>
          <a:bodyPr/>
          <a:lstStyle/>
          <a:p>
            <a:endParaRPr kumimoji="1" lang="ja-JP" altLang="en-US"/>
          </a:p>
        </p:txBody>
      </p:sp>
      <p:sp>
        <p:nvSpPr>
          <p:cNvPr id="7" name="テキスト ボックス 6">
            <a:extLst>
              <a:ext uri="{FF2B5EF4-FFF2-40B4-BE49-F238E27FC236}">
                <a16:creationId xmlns:a16="http://schemas.microsoft.com/office/drawing/2014/main" id="{308F0973-482C-4A15-999A-D50297CC5C00}"/>
              </a:ext>
            </a:extLst>
          </p:cNvPr>
          <p:cNvSpPr txBox="1"/>
          <p:nvPr/>
        </p:nvSpPr>
        <p:spPr>
          <a:xfrm>
            <a:off x="789813" y="2013127"/>
            <a:ext cx="6096762" cy="646331"/>
          </a:xfrm>
          <a:prstGeom prst="rect">
            <a:avLst/>
          </a:prstGeom>
          <a:noFill/>
        </p:spPr>
        <p:txBody>
          <a:bodyPr wrap="square">
            <a:spAutoFit/>
          </a:bodyPr>
          <a:lstStyle/>
          <a:p>
            <a:r>
              <a:rPr lang="ja-JP" altLang="en-US" b="0" i="0" u="sng">
                <a:solidFill>
                  <a:srgbClr val="494B83"/>
                </a:solidFill>
                <a:effectLst/>
                <a:latin typeface="Segoe UI" panose="020B0502040204020203" pitchFamily="34" charset="0"/>
                <a:hlinkClick r:id="rId2" tooltip="https://docs.microsoft.com/ja-jp/azure/machine-learning/how-to-configure-auto-train#primary-metric"/>
              </a:rPr>
              <a:t>自動 </a:t>
            </a:r>
            <a:r>
              <a:rPr lang="en-US" altLang="ja-JP" b="0" i="0" u="sng">
                <a:solidFill>
                  <a:srgbClr val="494B83"/>
                </a:solidFill>
                <a:effectLst/>
                <a:latin typeface="Segoe UI" panose="020B0502040204020203" pitchFamily="34" charset="0"/>
                <a:hlinkClick r:id="rId2" tooltip="https://docs.microsoft.com/ja-jp/azure/machine-learning/how-to-configure-auto-train#primary-metric"/>
              </a:rPr>
              <a:t>ML </a:t>
            </a:r>
            <a:r>
              <a:rPr lang="ja-JP" altLang="en-US" b="0" i="0" u="sng">
                <a:solidFill>
                  <a:srgbClr val="494B83"/>
                </a:solidFill>
                <a:effectLst/>
                <a:latin typeface="Segoe UI" panose="020B0502040204020203" pitchFamily="34" charset="0"/>
                <a:hlinkClick r:id="rId2" tooltip="https://docs.microsoft.com/ja-jp/azure/machine-learning/how-to-configure-auto-train#primary-metric"/>
              </a:rPr>
              <a:t>の実験を作成する </a:t>
            </a:r>
            <a:r>
              <a:rPr lang="en-US" altLang="ja-JP" b="0" i="0" u="sng">
                <a:solidFill>
                  <a:srgbClr val="494B83"/>
                </a:solidFill>
                <a:effectLst/>
                <a:latin typeface="Segoe UI" panose="020B0502040204020203" pitchFamily="34" charset="0"/>
                <a:hlinkClick r:id="rId2" tooltip="https://docs.microsoft.com/ja-jp/azure/machine-learning/how-to-configure-auto-train#primary-metric"/>
              </a:rPr>
              <a:t>- Azure Machine Learning | Microsoft Docs</a:t>
            </a:r>
            <a:endParaRPr lang="ja-JP" altLang="en-US" dirty="0"/>
          </a:p>
        </p:txBody>
      </p:sp>
      <p:sp>
        <p:nvSpPr>
          <p:cNvPr id="9" name="テキスト ボックス 8">
            <a:extLst>
              <a:ext uri="{FF2B5EF4-FFF2-40B4-BE49-F238E27FC236}">
                <a16:creationId xmlns:a16="http://schemas.microsoft.com/office/drawing/2014/main" id="{CE0B106A-0253-4CD4-BDCB-374991A4D8D3}"/>
              </a:ext>
            </a:extLst>
          </p:cNvPr>
          <p:cNvSpPr txBox="1"/>
          <p:nvPr/>
        </p:nvSpPr>
        <p:spPr>
          <a:xfrm>
            <a:off x="789813" y="2932099"/>
            <a:ext cx="6096762" cy="646331"/>
          </a:xfrm>
          <a:prstGeom prst="rect">
            <a:avLst/>
          </a:prstGeom>
          <a:noFill/>
        </p:spPr>
        <p:txBody>
          <a:bodyPr wrap="square">
            <a:spAutoFit/>
          </a:bodyPr>
          <a:lstStyle/>
          <a:p>
            <a:r>
              <a:rPr lang="ja-JP" altLang="en-US" b="0" i="0" u="none" strike="noStrike" dirty="0">
                <a:solidFill>
                  <a:srgbClr val="494B83"/>
                </a:solidFill>
                <a:effectLst/>
                <a:latin typeface="Segoe UI" panose="020B0502040204020203" pitchFamily="34" charset="0"/>
                <a:hlinkClick r:id="rId3" tooltip="https://docs.microsoft.com/ja-jp/azure/machine-learning/how-to-configure-auto-features"/>
              </a:rPr>
              <a:t>自動機械学習による特徴量化 </a:t>
            </a:r>
            <a:r>
              <a:rPr lang="en-US" altLang="ja-JP" b="0" i="0" u="none" strike="noStrike" dirty="0">
                <a:solidFill>
                  <a:srgbClr val="494B83"/>
                </a:solidFill>
                <a:effectLst/>
                <a:latin typeface="Segoe UI" panose="020B0502040204020203" pitchFamily="34" charset="0"/>
                <a:hlinkClick r:id="rId3" tooltip="https://docs.microsoft.com/ja-jp/azure/machine-learning/how-to-configure-auto-features"/>
              </a:rPr>
              <a:t>- Azure Machine Learning | Microsoft Docs</a:t>
            </a:r>
            <a:endParaRPr lang="ja-JP" altLang="en-US" dirty="0"/>
          </a:p>
        </p:txBody>
      </p:sp>
    </p:spTree>
    <p:extLst>
      <p:ext uri="{BB962C8B-B14F-4D97-AF65-F5344CB8AC3E}">
        <p14:creationId xmlns:p14="http://schemas.microsoft.com/office/powerpoint/2010/main" val="2214166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FFAA00-4498-4685-A301-9FF6C368DA8C}"/>
              </a:ext>
            </a:extLst>
          </p:cNvPr>
          <p:cNvSpPr>
            <a:spLocks noGrp="1"/>
          </p:cNvSpPr>
          <p:nvPr>
            <p:ph type="title"/>
          </p:nvPr>
        </p:nvSpPr>
        <p:spPr/>
        <p:txBody>
          <a:bodyPr/>
          <a:lstStyle/>
          <a:p>
            <a:endParaRPr kumimoji="1" lang="ja-JP" altLang="en-US"/>
          </a:p>
        </p:txBody>
      </p:sp>
      <p:pic>
        <p:nvPicPr>
          <p:cNvPr id="3076" name="Picture 4" descr="画像">
            <a:extLst>
              <a:ext uri="{FF2B5EF4-FFF2-40B4-BE49-F238E27FC236}">
                <a16:creationId xmlns:a16="http://schemas.microsoft.com/office/drawing/2014/main" id="{C78D2B1F-1993-4E45-A4B1-2088947E9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8" y="0"/>
            <a:ext cx="11603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992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C83A43-6AB8-4276-8389-828CEA071FBB}"/>
              </a:ext>
            </a:extLst>
          </p:cNvPr>
          <p:cNvSpPr>
            <a:spLocks noGrp="1"/>
          </p:cNvSpPr>
          <p:nvPr>
            <p:ph type="title"/>
          </p:nvPr>
        </p:nvSpPr>
        <p:spPr/>
        <p:txBody>
          <a:bodyPr/>
          <a:lstStyle/>
          <a:p>
            <a:endParaRPr kumimoji="1" lang="ja-JP" altLang="en-US"/>
          </a:p>
        </p:txBody>
      </p:sp>
      <p:pic>
        <p:nvPicPr>
          <p:cNvPr id="30722" name="Picture 2" descr="画像">
            <a:extLst>
              <a:ext uri="{FF2B5EF4-FFF2-40B4-BE49-F238E27FC236}">
                <a16:creationId xmlns:a16="http://schemas.microsoft.com/office/drawing/2014/main" id="{415CD636-3B9C-4B22-A1C9-A41AE2CEA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0"/>
            <a:ext cx="11053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406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DB0BFD-C06A-45A8-84FA-42F7E367D433}"/>
              </a:ext>
            </a:extLst>
          </p:cNvPr>
          <p:cNvSpPr>
            <a:spLocks noGrp="1"/>
          </p:cNvSpPr>
          <p:nvPr>
            <p:ph type="title"/>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F9B2E999-6E5A-428F-BA71-DCCC33FBE63D}"/>
              </a:ext>
            </a:extLst>
          </p:cNvPr>
          <p:cNvSpPr txBox="1"/>
          <p:nvPr/>
        </p:nvSpPr>
        <p:spPr>
          <a:xfrm>
            <a:off x="756984" y="1813852"/>
            <a:ext cx="9772331" cy="2308324"/>
          </a:xfrm>
          <a:prstGeom prst="rect">
            <a:avLst/>
          </a:prstGeom>
          <a:noFill/>
        </p:spPr>
        <p:txBody>
          <a:bodyPr wrap="square">
            <a:spAutoFit/>
          </a:bodyPr>
          <a:lstStyle/>
          <a:p>
            <a:pPr algn="l"/>
            <a:r>
              <a:rPr lang="en-US" altLang="ja-JP" b="0" i="0" dirty="0">
                <a:solidFill>
                  <a:srgbClr val="242424"/>
                </a:solidFill>
                <a:effectLst/>
                <a:latin typeface="Segoe UI" panose="020B0502040204020203" pitchFamily="34" charset="0"/>
              </a:rPr>
              <a:t>auto ml</a:t>
            </a:r>
            <a:r>
              <a:rPr lang="ja-JP" altLang="en-US" b="0" i="0" dirty="0">
                <a:solidFill>
                  <a:srgbClr val="242424"/>
                </a:solidFill>
                <a:effectLst/>
                <a:latin typeface="Segoe UI" panose="020B0502040204020203" pitchFamily="34" charset="0"/>
              </a:rPr>
              <a:t>に関して質問です。</a:t>
            </a:r>
          </a:p>
          <a:p>
            <a:pPr algn="l"/>
            <a:r>
              <a:rPr lang="en-US" altLang="ja-JP" b="0" i="0" dirty="0">
                <a:solidFill>
                  <a:srgbClr val="242424"/>
                </a:solidFill>
                <a:effectLst/>
                <a:latin typeface="Segoe UI" panose="020B0502040204020203" pitchFamily="34" charset="0"/>
              </a:rPr>
              <a:t>auto ml</a:t>
            </a:r>
            <a:r>
              <a:rPr lang="ja-JP" altLang="en-US" b="0" i="0" dirty="0">
                <a:solidFill>
                  <a:srgbClr val="242424"/>
                </a:solidFill>
                <a:effectLst/>
                <a:latin typeface="Segoe UI" panose="020B0502040204020203" pitchFamily="34" charset="0"/>
              </a:rPr>
              <a:t>で網羅的にアルゴリズムを試すには、</a:t>
            </a:r>
          </a:p>
          <a:p>
            <a:pPr algn="l"/>
            <a:r>
              <a:rPr lang="ja-JP" altLang="en-US" b="0" i="0" dirty="0">
                <a:solidFill>
                  <a:srgbClr val="242424"/>
                </a:solidFill>
                <a:effectLst/>
                <a:latin typeface="Segoe UI" panose="020B0502040204020203" pitchFamily="34" charset="0"/>
              </a:rPr>
              <a:t>例えば分類で使えるアルゴリズムが</a:t>
            </a:r>
            <a:r>
              <a:rPr lang="en-US" altLang="ja-JP" b="0" i="0" dirty="0">
                <a:solidFill>
                  <a:srgbClr val="242424"/>
                </a:solidFill>
                <a:effectLst/>
                <a:latin typeface="Segoe UI" panose="020B0502040204020203" pitchFamily="34" charset="0"/>
              </a:rPr>
              <a:t>10</a:t>
            </a:r>
            <a:r>
              <a:rPr lang="ja-JP" altLang="en-US" b="0" i="0" dirty="0">
                <a:solidFill>
                  <a:srgbClr val="242424"/>
                </a:solidFill>
                <a:effectLst/>
                <a:latin typeface="Segoe UI" panose="020B0502040204020203" pitchFamily="34" charset="0"/>
              </a:rPr>
              <a:t>用意されているとして、</a:t>
            </a:r>
            <a:r>
              <a:rPr lang="en-US" altLang="ja-JP" b="0" i="0" dirty="0">
                <a:solidFill>
                  <a:srgbClr val="242424"/>
                </a:solidFill>
                <a:effectLst/>
                <a:latin typeface="Segoe UI" panose="020B0502040204020203" pitchFamily="34" charset="0"/>
              </a:rPr>
              <a:t>iterations=10</a:t>
            </a:r>
            <a:r>
              <a:rPr lang="ja-JP" altLang="en-US" b="0" i="0" dirty="0">
                <a:solidFill>
                  <a:srgbClr val="242424"/>
                </a:solidFill>
                <a:effectLst/>
                <a:latin typeface="Segoe UI" panose="020B0502040204020203" pitchFamily="34" charset="0"/>
              </a:rPr>
              <a:t>とすればよいのでしょうか？</a:t>
            </a:r>
            <a:endParaRPr lang="en-US" altLang="ja-JP" b="0" i="0" dirty="0">
              <a:solidFill>
                <a:srgbClr val="242424"/>
              </a:solidFill>
              <a:effectLst/>
              <a:latin typeface="Segoe UI" panose="020B0502040204020203" pitchFamily="34" charset="0"/>
            </a:endParaRPr>
          </a:p>
          <a:p>
            <a:pPr algn="l"/>
            <a:endParaRPr lang="en-US" altLang="ja-JP" dirty="0">
              <a:solidFill>
                <a:srgbClr val="242424"/>
              </a:solidFill>
              <a:latin typeface="Segoe UI" panose="020B0502040204020203" pitchFamily="34" charset="0"/>
            </a:endParaRPr>
          </a:p>
          <a:p>
            <a:pPr algn="l"/>
            <a:r>
              <a:rPr lang="ja-JP" altLang="en-US" b="0" i="0" dirty="0">
                <a:solidFill>
                  <a:srgbClr val="242424"/>
                </a:solidFill>
                <a:effectLst/>
                <a:latin typeface="Segoe UI" panose="020B0502040204020203" pitchFamily="34" charset="0"/>
              </a:rPr>
              <a:t>アルゴリズム以外にパラメタの組み合わせも考える必要があります。以下を参考にしてみてください。</a:t>
            </a:r>
            <a:endParaRPr lang="en-US" altLang="ja-JP" b="0" i="0" dirty="0">
              <a:solidFill>
                <a:srgbClr val="242424"/>
              </a:solidFill>
              <a:effectLst/>
              <a:latin typeface="Segoe UI" panose="020B0502040204020203" pitchFamily="34" charset="0"/>
            </a:endParaRPr>
          </a:p>
          <a:p>
            <a:pPr algn="l"/>
            <a:r>
              <a:rPr lang="ja-JP" altLang="en-US" b="0" i="0" u="none" strike="noStrike" dirty="0">
                <a:solidFill>
                  <a:srgbClr val="494B83"/>
                </a:solidFill>
                <a:effectLst/>
                <a:latin typeface="Segoe UI" panose="020B0502040204020203" pitchFamily="34" charset="0"/>
                <a:hlinkClick r:id="rId2" tooltip="https://docs.microsoft.com/ja-jp/azure/databricks/applications/machine-learning/automl-hyperparam-tuning/"/>
              </a:rPr>
              <a:t>ハイパーパラメーター調整と </a:t>
            </a:r>
            <a:r>
              <a:rPr lang="en-US" altLang="ja-JP" b="0" i="0" u="none" strike="noStrike" dirty="0" err="1">
                <a:solidFill>
                  <a:srgbClr val="494B83"/>
                </a:solidFill>
                <a:effectLst/>
                <a:latin typeface="Segoe UI" panose="020B0502040204020203" pitchFamily="34" charset="0"/>
                <a:hlinkClick r:id="rId2" tooltip="https://docs.microsoft.com/ja-jp/azure/databricks/applications/machine-learning/automl-hyperparam-tuning/"/>
              </a:rPr>
              <a:t>AutoML</a:t>
            </a:r>
            <a:r>
              <a:rPr lang="en-US" altLang="ja-JP" b="0" i="0" u="none" strike="noStrike" dirty="0">
                <a:solidFill>
                  <a:srgbClr val="494B83"/>
                </a:solidFill>
                <a:effectLst/>
                <a:latin typeface="Segoe UI" panose="020B0502040204020203" pitchFamily="34" charset="0"/>
                <a:hlinkClick r:id="rId2" tooltip="https://docs.microsoft.com/ja-jp/azure/databricks/applications/machine-learning/automl-hyperparam-tuning/"/>
              </a:rPr>
              <a:t> - Azure Databricks - Workspace | Microsoft Docs</a:t>
            </a:r>
            <a:endParaRPr lang="en-US" altLang="ja-JP" b="0" i="0" dirty="0">
              <a:solidFill>
                <a:srgbClr val="242424"/>
              </a:solidFill>
              <a:effectLst/>
              <a:latin typeface="Segoe UI" panose="020B0502040204020203" pitchFamily="34" charset="0"/>
            </a:endParaRPr>
          </a:p>
          <a:p>
            <a:pPr algn="l"/>
            <a:r>
              <a:rPr lang="en-US" altLang="ja-JP" b="0" i="0" u="none" strike="noStrike" dirty="0" err="1">
                <a:solidFill>
                  <a:srgbClr val="494B83"/>
                </a:solidFill>
                <a:effectLst/>
                <a:latin typeface="Segoe UI" panose="020B0502040204020203" pitchFamily="34" charset="0"/>
                <a:hlinkClick r:id="rId3" tooltip="https://docs.microsoft.com/ja-jp/azure/databricks/applications/machine-learning/automl-hyperparam-tuning/hyperopt-concepts"/>
              </a:rPr>
              <a:t>Hyperopt</a:t>
            </a:r>
            <a:r>
              <a:rPr lang="en-US" altLang="ja-JP" b="0" i="0" u="none" strike="noStrike" dirty="0">
                <a:solidFill>
                  <a:srgbClr val="494B83"/>
                </a:solidFill>
                <a:effectLst/>
                <a:latin typeface="Segoe UI" panose="020B0502040204020203" pitchFamily="34" charset="0"/>
                <a:hlinkClick r:id="rId3" tooltip="https://docs.microsoft.com/ja-jp/azure/databricks/applications/machine-learning/automl-hyperparam-tuning/hyperopt-concepts"/>
              </a:rPr>
              <a:t> </a:t>
            </a:r>
            <a:r>
              <a:rPr lang="ja-JP" altLang="en-US" b="0" i="0" u="none" strike="noStrike" dirty="0">
                <a:solidFill>
                  <a:srgbClr val="494B83"/>
                </a:solidFill>
                <a:effectLst/>
                <a:latin typeface="Segoe UI" panose="020B0502040204020203" pitchFamily="34" charset="0"/>
                <a:hlinkClick r:id="rId3" tooltip="https://docs.microsoft.com/ja-jp/azure/databricks/applications/machine-learning/automl-hyperparam-tuning/hyperopt-concepts"/>
              </a:rPr>
              <a:t>の概念</a:t>
            </a:r>
            <a:r>
              <a:rPr lang="en-US" altLang="ja-JP" b="0" i="0" u="none" strike="noStrike" dirty="0">
                <a:solidFill>
                  <a:srgbClr val="494B83"/>
                </a:solidFill>
                <a:effectLst/>
                <a:latin typeface="Segoe UI" panose="020B0502040204020203" pitchFamily="34" charset="0"/>
                <a:hlinkClick r:id="rId3" tooltip="https://docs.microsoft.com/ja-jp/azure/databricks/applications/machine-learning/automl-hyperparam-tuning/hyperopt-concepts"/>
              </a:rPr>
              <a:t>-Azure Databricks - Workspace | Microsoft Docs</a:t>
            </a:r>
            <a:endParaRPr lang="ja-JP" altLang="en-US" b="0" i="0" dirty="0">
              <a:solidFill>
                <a:srgbClr val="242424"/>
              </a:solidFill>
              <a:effectLst/>
              <a:latin typeface="Segoe UI" panose="020B0502040204020203" pitchFamily="34" charset="0"/>
            </a:endParaRPr>
          </a:p>
        </p:txBody>
      </p:sp>
    </p:spTree>
    <p:extLst>
      <p:ext uri="{BB962C8B-B14F-4D97-AF65-F5344CB8AC3E}">
        <p14:creationId xmlns:p14="http://schemas.microsoft.com/office/powerpoint/2010/main" val="2876254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5E125-A1F1-4357-A545-A6C40EFA9227}"/>
              </a:ext>
            </a:extLst>
          </p:cNvPr>
          <p:cNvSpPr>
            <a:spLocks noGrp="1"/>
          </p:cNvSpPr>
          <p:nvPr>
            <p:ph type="title"/>
          </p:nvPr>
        </p:nvSpPr>
        <p:spPr/>
        <p:txBody>
          <a:bodyPr/>
          <a:lstStyle/>
          <a:p>
            <a:endParaRPr kumimoji="1" lang="ja-JP" altLang="en-US"/>
          </a:p>
        </p:txBody>
      </p:sp>
      <p:pic>
        <p:nvPicPr>
          <p:cNvPr id="31746" name="Picture 2" descr="画像">
            <a:extLst>
              <a:ext uri="{FF2B5EF4-FFF2-40B4-BE49-F238E27FC236}">
                <a16:creationId xmlns:a16="http://schemas.microsoft.com/office/drawing/2014/main" id="{A8511451-6FA6-42C3-9DAE-C37D7DD50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985"/>
            <a:ext cx="12192000" cy="503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977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DFE379-5599-461A-9220-FC518B106170}"/>
              </a:ext>
            </a:extLst>
          </p:cNvPr>
          <p:cNvSpPr>
            <a:spLocks noGrp="1"/>
          </p:cNvSpPr>
          <p:nvPr>
            <p:ph type="title"/>
          </p:nvPr>
        </p:nvSpPr>
        <p:spPr/>
        <p:txBody>
          <a:bodyPr/>
          <a:lstStyle/>
          <a:p>
            <a:endParaRPr kumimoji="1" lang="ja-JP" altLang="en-US"/>
          </a:p>
        </p:txBody>
      </p:sp>
      <p:pic>
        <p:nvPicPr>
          <p:cNvPr id="32772" name="Picture 4" descr="画像">
            <a:extLst>
              <a:ext uri="{FF2B5EF4-FFF2-40B4-BE49-F238E27FC236}">
                <a16:creationId xmlns:a16="http://schemas.microsoft.com/office/drawing/2014/main" id="{6E883C3C-1081-448C-9106-5C8803E42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
            <a:ext cx="12192000"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906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7B574-DC97-41DF-B959-9D51E1005ADF}"/>
              </a:ext>
            </a:extLst>
          </p:cNvPr>
          <p:cNvSpPr>
            <a:spLocks noGrp="1"/>
          </p:cNvSpPr>
          <p:nvPr>
            <p:ph type="title"/>
          </p:nvPr>
        </p:nvSpPr>
        <p:spPr/>
        <p:txBody>
          <a:bodyPr/>
          <a:lstStyle/>
          <a:p>
            <a:endParaRPr kumimoji="1" lang="ja-JP" altLang="en-US"/>
          </a:p>
        </p:txBody>
      </p:sp>
      <p:pic>
        <p:nvPicPr>
          <p:cNvPr id="33794" name="Picture 2" descr="画像">
            <a:extLst>
              <a:ext uri="{FF2B5EF4-FFF2-40B4-BE49-F238E27FC236}">
                <a16:creationId xmlns:a16="http://schemas.microsoft.com/office/drawing/2014/main" id="{96155C9F-508F-4372-9A1F-22B6CCF60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0"/>
            <a:ext cx="11609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959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FF0FDE-64B2-4A53-8150-F7D4DAFF71BF}"/>
              </a:ext>
            </a:extLst>
          </p:cNvPr>
          <p:cNvSpPr>
            <a:spLocks noGrp="1"/>
          </p:cNvSpPr>
          <p:nvPr>
            <p:ph type="title"/>
          </p:nvPr>
        </p:nvSpPr>
        <p:spPr/>
        <p:txBody>
          <a:bodyPr/>
          <a:lstStyle/>
          <a:p>
            <a:endParaRPr kumimoji="1" lang="ja-JP" altLang="en-US"/>
          </a:p>
        </p:txBody>
      </p:sp>
      <p:pic>
        <p:nvPicPr>
          <p:cNvPr id="34818" name="Picture 2" descr="画像">
            <a:extLst>
              <a:ext uri="{FF2B5EF4-FFF2-40B4-BE49-F238E27FC236}">
                <a16:creationId xmlns:a16="http://schemas.microsoft.com/office/drawing/2014/main" id="{AD8E11D0-4A3E-4046-B07A-B12115027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0"/>
            <a:ext cx="10964863"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インク 2">
                <a:extLst>
                  <a:ext uri="{FF2B5EF4-FFF2-40B4-BE49-F238E27FC236}">
                    <a16:creationId xmlns:a16="http://schemas.microsoft.com/office/drawing/2014/main" id="{FDAF7B28-FA93-4739-AEAC-1422B1471DA0}"/>
                  </a:ext>
                </a:extLst>
              </p14:cNvPr>
              <p14:cNvContentPartPr/>
              <p14:nvPr/>
            </p14:nvContentPartPr>
            <p14:xfrm>
              <a:off x="415733" y="1276367"/>
              <a:ext cx="1571400" cy="1102680"/>
            </p14:xfrm>
          </p:contentPart>
        </mc:Choice>
        <mc:Fallback>
          <p:pic>
            <p:nvPicPr>
              <p:cNvPr id="3" name="インク 2">
                <a:extLst>
                  <a:ext uri="{FF2B5EF4-FFF2-40B4-BE49-F238E27FC236}">
                    <a16:creationId xmlns:a16="http://schemas.microsoft.com/office/drawing/2014/main" id="{FDAF7B28-FA93-4739-AEAC-1422B1471DA0}"/>
                  </a:ext>
                </a:extLst>
              </p:cNvPr>
              <p:cNvPicPr/>
              <p:nvPr/>
            </p:nvPicPr>
            <p:blipFill>
              <a:blip r:embed="rId4"/>
              <a:stretch>
                <a:fillRect/>
              </a:stretch>
            </p:blipFill>
            <p:spPr>
              <a:xfrm>
                <a:off x="379733" y="1240727"/>
                <a:ext cx="1643040" cy="1174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インク 3">
                <a:extLst>
                  <a:ext uri="{FF2B5EF4-FFF2-40B4-BE49-F238E27FC236}">
                    <a16:creationId xmlns:a16="http://schemas.microsoft.com/office/drawing/2014/main" id="{6F67AAE2-0F36-4AB8-A6B3-5056371116E2}"/>
                  </a:ext>
                </a:extLst>
              </p14:cNvPr>
              <p14:cNvContentPartPr/>
              <p14:nvPr/>
            </p14:nvContentPartPr>
            <p14:xfrm>
              <a:off x="1159133" y="4990487"/>
              <a:ext cx="9617400" cy="1874880"/>
            </p14:xfrm>
          </p:contentPart>
        </mc:Choice>
        <mc:Fallback>
          <p:pic>
            <p:nvPicPr>
              <p:cNvPr id="4" name="インク 3">
                <a:extLst>
                  <a:ext uri="{FF2B5EF4-FFF2-40B4-BE49-F238E27FC236}">
                    <a16:creationId xmlns:a16="http://schemas.microsoft.com/office/drawing/2014/main" id="{6F67AAE2-0F36-4AB8-A6B3-5056371116E2}"/>
                  </a:ext>
                </a:extLst>
              </p:cNvPr>
              <p:cNvPicPr/>
              <p:nvPr/>
            </p:nvPicPr>
            <p:blipFill>
              <a:blip r:embed="rId6"/>
              <a:stretch>
                <a:fillRect/>
              </a:stretch>
            </p:blipFill>
            <p:spPr>
              <a:xfrm>
                <a:off x="1123133" y="4954487"/>
                <a:ext cx="9689040" cy="1946520"/>
              </a:xfrm>
              <a:prstGeom prst="rect">
                <a:avLst/>
              </a:prstGeom>
            </p:spPr>
          </p:pic>
        </mc:Fallback>
      </mc:AlternateContent>
    </p:spTree>
    <p:extLst>
      <p:ext uri="{BB962C8B-B14F-4D97-AF65-F5344CB8AC3E}">
        <p14:creationId xmlns:p14="http://schemas.microsoft.com/office/powerpoint/2010/main" val="268574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A81BAD-3929-46AF-AC14-995BB5F001CF}"/>
              </a:ext>
            </a:extLst>
          </p:cNvPr>
          <p:cNvSpPr>
            <a:spLocks noGrp="1"/>
          </p:cNvSpPr>
          <p:nvPr>
            <p:ph type="title"/>
          </p:nvPr>
        </p:nvSpPr>
        <p:spPr/>
        <p:txBody>
          <a:bodyPr/>
          <a:lstStyle/>
          <a:p>
            <a:endParaRPr kumimoji="1" lang="ja-JP" altLang="en-US"/>
          </a:p>
        </p:txBody>
      </p:sp>
      <p:pic>
        <p:nvPicPr>
          <p:cNvPr id="4098" name="Picture 2" descr="画像">
            <a:extLst>
              <a:ext uri="{FF2B5EF4-FFF2-40B4-BE49-F238E27FC236}">
                <a16:creationId xmlns:a16="http://schemas.microsoft.com/office/drawing/2014/main" id="{4C270717-1D4D-47D4-995C-CD78744E6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3" y="0"/>
            <a:ext cx="11279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11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CEF214-3062-4CDC-970B-7BAC7572379D}"/>
              </a:ext>
            </a:extLst>
          </p:cNvPr>
          <p:cNvSpPr>
            <a:spLocks noGrp="1"/>
          </p:cNvSpPr>
          <p:nvPr>
            <p:ph type="title"/>
          </p:nvPr>
        </p:nvSpPr>
        <p:spPr/>
        <p:txBody>
          <a:bodyPr/>
          <a:lstStyle/>
          <a:p>
            <a:endParaRPr kumimoji="1" lang="ja-JP" altLang="en-US"/>
          </a:p>
        </p:txBody>
      </p:sp>
      <p:pic>
        <p:nvPicPr>
          <p:cNvPr id="5122" name="Picture 2" descr="画像">
            <a:extLst>
              <a:ext uri="{FF2B5EF4-FFF2-40B4-BE49-F238E27FC236}">
                <a16:creationId xmlns:a16="http://schemas.microsoft.com/office/drawing/2014/main" id="{3E0D7D5F-5B55-4C84-9606-69D6A3DA7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0"/>
            <a:ext cx="11068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223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0A84A-7440-4803-B8C9-BFDB79C9C86B}"/>
              </a:ext>
            </a:extLst>
          </p:cNvPr>
          <p:cNvSpPr>
            <a:spLocks noGrp="1"/>
          </p:cNvSpPr>
          <p:nvPr>
            <p:ph type="title"/>
          </p:nvPr>
        </p:nvSpPr>
        <p:spPr/>
        <p:txBody>
          <a:bodyPr/>
          <a:lstStyle/>
          <a:p>
            <a:endParaRPr kumimoji="1" lang="ja-JP" altLang="en-US"/>
          </a:p>
        </p:txBody>
      </p:sp>
      <p:pic>
        <p:nvPicPr>
          <p:cNvPr id="6146" name="Picture 2" descr="画像">
            <a:extLst>
              <a:ext uri="{FF2B5EF4-FFF2-40B4-BE49-F238E27FC236}">
                <a16:creationId xmlns:a16="http://schemas.microsoft.com/office/drawing/2014/main" id="{7EC03CD6-3895-4C43-8272-8DC5367B8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3" y="0"/>
            <a:ext cx="10747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168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EE935B-C274-4C66-BD1F-805C5F41980E}"/>
              </a:ext>
            </a:extLst>
          </p:cNvPr>
          <p:cNvSpPr>
            <a:spLocks noGrp="1"/>
          </p:cNvSpPr>
          <p:nvPr>
            <p:ph type="title"/>
          </p:nvPr>
        </p:nvSpPr>
        <p:spPr/>
        <p:txBody>
          <a:bodyPr/>
          <a:lstStyle/>
          <a:p>
            <a:endParaRPr kumimoji="1" lang="ja-JP" altLang="en-US"/>
          </a:p>
        </p:txBody>
      </p:sp>
      <p:pic>
        <p:nvPicPr>
          <p:cNvPr id="7170" name="Picture 2" descr="画像">
            <a:extLst>
              <a:ext uri="{FF2B5EF4-FFF2-40B4-BE49-F238E27FC236}">
                <a16:creationId xmlns:a16="http://schemas.microsoft.com/office/drawing/2014/main" id="{77C5C57F-7557-4DAC-BFA6-175AB7E18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3" y="0"/>
            <a:ext cx="11090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6738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Words>
  <Application>Microsoft Office PowerPoint</Application>
  <PresentationFormat>ワイド画面</PresentationFormat>
  <Paragraphs>42</Paragraphs>
  <Slides>55</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Arial</vt:lpstr>
      <vt:lpstr>Calibri</vt:lpstr>
      <vt:lpstr>Calibri Light</vt:lpstr>
      <vt:lpstr>Consolas</vt:lpstr>
      <vt:lpstr>Segoe UI</vt:lpstr>
      <vt:lpstr>Office テーマ</vt:lpstr>
      <vt:lpstr>DP-100</vt:lpstr>
      <vt:lpstr>DP-100 勉強法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Day2</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Day3</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DP-100</dc:title>
  <dc:creator/>
  <cp:lastModifiedBy>Anno Junichi</cp:lastModifiedBy>
  <cp:revision>1</cp:revision>
  <dcterms:created xsi:type="dcterms:W3CDTF">2021-05-12T09:28:02Z</dcterms:created>
  <dcterms:modified xsi:type="dcterms:W3CDTF">2021-05-14T08:49:19Z</dcterms:modified>
</cp:coreProperties>
</file>